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7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6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54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131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defTabSz="6095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halfpage 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" y="3444824"/>
            <a:ext cx="12192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oly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194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999999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66835"/>
            <a:ext cx="5898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5600" b="1" spc="-200" dirty="0">
                <a:solidFill>
                  <a:prstClr val="white"/>
                </a:solidFill>
                <a:cs typeface="Cambria"/>
              </a:rPr>
              <a:t>Common interface to swap out AR tracking libraries</a:t>
            </a:r>
            <a:endParaRPr lang="en-US" sz="5333" b="1" spc="-200" dirty="0">
              <a:solidFill>
                <a:prstClr val="white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803397"/>
            <a:ext cx="5019267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035544" y="1158081"/>
            <a:ext cx="5751067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609585"/>
            <a:r>
              <a:rPr lang="en-US" sz="3733" dirty="0">
                <a:solidFill>
                  <a:prstClr val="black"/>
                </a:solidFill>
              </a:rPr>
              <a:t>Category: 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59323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dirty="0">
                <a:solidFill>
                  <a:prstClr val="black"/>
                </a:solidFill>
              </a:rPr>
              <a:t>A barrier to widespread adoption of AR is the risk of picking the wrong AR tracking library </a:t>
            </a:r>
          </a:p>
          <a:p>
            <a:pPr defTabSz="609585"/>
            <a:r>
              <a:rPr lang="en-US" sz="3200" dirty="0">
                <a:solidFill>
                  <a:prstClr val="black"/>
                </a:solidFill>
              </a:rPr>
              <a:t>To be considered: 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Multiple AR tracking libraries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Standardization of a common AR tracking interface</a:t>
            </a:r>
            <a:endParaRPr lang="en-US" sz="3200" dirty="0">
              <a:solidFill>
                <a:prstClr val="black"/>
              </a:solidFill>
            </a:endParaRPr>
          </a:p>
          <a:p>
            <a:pPr defTabSz="609585"/>
            <a:r>
              <a:rPr lang="en-US" sz="4000" dirty="0">
                <a:solidFill>
                  <a:prstClr val="black"/>
                </a:solidFill>
              </a:rPr>
              <a:t>PROBLEM: Your AR tracking library no longer fits your need, how do you transition to a different library quickly and with confidence.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Problem this Research Would Address (1 of 3)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Problem this Research Would Address (2 of 3)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4606" y="2163400"/>
            <a:ext cx="1371600" cy="685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 Tracking Library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1945" y="3190702"/>
            <a:ext cx="1371600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 Tracking Library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1945" y="4218004"/>
            <a:ext cx="1371600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 Tracking Library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3147" y="5245306"/>
            <a:ext cx="1371600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 Tracking Library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8667" y="3570772"/>
            <a:ext cx="1371600" cy="685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36206" y="2506300"/>
            <a:ext cx="3892461" cy="1407372"/>
            <a:chOff x="3836206" y="2506300"/>
            <a:chExt cx="3892461" cy="1407372"/>
          </a:xfrm>
        </p:grpSpPr>
        <p:cxnSp>
          <p:nvCxnSpPr>
            <p:cNvPr id="16" name="Straight Arrow Connector 15"/>
            <p:cNvCxnSpPr>
              <a:stCxn id="11" idx="3"/>
              <a:endCxn id="17" idx="1"/>
            </p:cNvCxnSpPr>
            <p:nvPr/>
          </p:nvCxnSpPr>
          <p:spPr>
            <a:xfrm>
              <a:off x="3836206" y="2506300"/>
              <a:ext cx="3892461" cy="14073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206232">
              <a:off x="4960014" y="2825418"/>
              <a:ext cx="147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Model, Image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23545" y="3338918"/>
            <a:ext cx="3905122" cy="574754"/>
            <a:chOff x="3823545" y="3338918"/>
            <a:chExt cx="3905122" cy="574754"/>
          </a:xfrm>
        </p:grpSpPr>
        <p:cxnSp>
          <p:nvCxnSpPr>
            <p:cNvPr id="20" name="Straight Arrow Connector 19"/>
            <p:cNvCxnSpPr>
              <a:stCxn id="12" idx="3"/>
              <a:endCxn id="17" idx="1"/>
            </p:cNvCxnSpPr>
            <p:nvPr/>
          </p:nvCxnSpPr>
          <p:spPr>
            <a:xfrm>
              <a:off x="3823545" y="3513868"/>
              <a:ext cx="3905122" cy="3998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356391">
              <a:off x="4573648" y="3338918"/>
              <a:ext cx="1412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Cloud, Image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23545" y="3913672"/>
            <a:ext cx="3905122" cy="627498"/>
            <a:chOff x="3823545" y="3913672"/>
            <a:chExt cx="3905122" cy="627498"/>
          </a:xfrm>
        </p:grpSpPr>
        <p:cxnSp>
          <p:nvCxnSpPr>
            <p:cNvPr id="22" name="Straight Arrow Connector 21"/>
            <p:cNvCxnSpPr>
              <a:stCxn id="13" idx="3"/>
              <a:endCxn id="17" idx="1"/>
            </p:cNvCxnSpPr>
            <p:nvPr/>
          </p:nvCxnSpPr>
          <p:spPr>
            <a:xfrm flipV="1">
              <a:off x="3823545" y="3913672"/>
              <a:ext cx="3905122" cy="6274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1077264">
              <a:off x="4372678" y="4008492"/>
              <a:ext cx="1489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Object, Image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04747" y="3913672"/>
            <a:ext cx="3923920" cy="1654800"/>
            <a:chOff x="3804747" y="3913672"/>
            <a:chExt cx="3923920" cy="1654800"/>
          </a:xfrm>
        </p:grpSpPr>
        <p:cxnSp>
          <p:nvCxnSpPr>
            <p:cNvPr id="24" name="Straight Arrow Connector 23"/>
            <p:cNvCxnSpPr>
              <a:stCxn id="14" idx="3"/>
              <a:endCxn id="17" idx="1"/>
            </p:cNvCxnSpPr>
            <p:nvPr/>
          </p:nvCxnSpPr>
          <p:spPr>
            <a:xfrm flipV="1">
              <a:off x="3804747" y="3913672"/>
              <a:ext cx="3923920" cy="165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0205162">
              <a:off x="4012804" y="4677101"/>
              <a:ext cx="2208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Object, Model,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3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Problem this Research Would Address (3 of 3)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4606" y="2163400"/>
            <a:ext cx="1371600" cy="685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 Tracking Library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1945" y="3190702"/>
            <a:ext cx="1371600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 Tracking Library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1945" y="4218004"/>
            <a:ext cx="1371600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 Tracking Library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3147" y="5245306"/>
            <a:ext cx="1371600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 Tracking Library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8667" y="3570772"/>
            <a:ext cx="1371600" cy="685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06595" y="3570772"/>
            <a:ext cx="1371600" cy="685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Tracking Manager</a:t>
            </a:r>
          </a:p>
        </p:txBody>
      </p:sp>
      <p:cxnSp>
        <p:nvCxnSpPr>
          <p:cNvPr id="15" name="Straight Arrow Connector 14"/>
          <p:cNvCxnSpPr>
            <a:stCxn id="19" idx="3"/>
            <a:endCxn id="17" idx="1"/>
          </p:cNvCxnSpPr>
          <p:nvPr/>
        </p:nvCxnSpPr>
        <p:spPr>
          <a:xfrm>
            <a:off x="6778195" y="3913672"/>
            <a:ext cx="9504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19" idx="1"/>
          </p:cNvCxnSpPr>
          <p:nvPr/>
        </p:nvCxnSpPr>
        <p:spPr>
          <a:xfrm>
            <a:off x="3836206" y="2506300"/>
            <a:ext cx="1570389" cy="1407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19" idx="1"/>
          </p:cNvCxnSpPr>
          <p:nvPr/>
        </p:nvCxnSpPr>
        <p:spPr>
          <a:xfrm>
            <a:off x="3823545" y="3513868"/>
            <a:ext cx="1583050" cy="399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3"/>
            <a:endCxn id="19" idx="1"/>
          </p:cNvCxnSpPr>
          <p:nvPr/>
        </p:nvCxnSpPr>
        <p:spPr>
          <a:xfrm flipV="1">
            <a:off x="3823545" y="3913672"/>
            <a:ext cx="1583050" cy="627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9" idx="1"/>
          </p:cNvCxnSpPr>
          <p:nvPr/>
        </p:nvCxnSpPr>
        <p:spPr>
          <a:xfrm flipV="1">
            <a:off x="3804747" y="3913672"/>
            <a:ext cx="1601848" cy="165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6527" y="355865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2D/3D</a:t>
            </a:r>
          </a:p>
        </p:txBody>
      </p:sp>
    </p:spTree>
    <p:extLst>
      <p:ext uri="{BB962C8B-B14F-4D97-AF65-F5344CB8AC3E}">
        <p14:creationId xmlns:p14="http://schemas.microsoft.com/office/powerpoint/2010/main" val="33022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i="1" dirty="0">
                <a:solidFill>
                  <a:srgbClr val="FF0000"/>
                </a:solidFill>
              </a:rPr>
              <a:t>Providers of enterprise AR platforms</a:t>
            </a:r>
            <a:r>
              <a:rPr lang="en-US" sz="3200" dirty="0">
                <a:solidFill>
                  <a:prstClr val="black"/>
                </a:solidFill>
              </a:rPr>
              <a:t> would be able to more quickly and reliably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Switch between AR tracking libraries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Validate the library used is the best one for the task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Ensure future compatibility of the application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sz="3200" i="1" dirty="0">
                <a:solidFill>
                  <a:srgbClr val="FF0000"/>
                </a:solidFill>
              </a:rPr>
              <a:t>Enterprise safety managers</a:t>
            </a:r>
            <a:r>
              <a:rPr lang="en-US" sz="3200" dirty="0">
                <a:solidFill>
                  <a:prstClr val="black"/>
                </a:solidFill>
              </a:rPr>
              <a:t> would 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Evaluate the various technologies going to be used</a:t>
            </a:r>
          </a:p>
          <a:p>
            <a:pPr defTabSz="609585"/>
            <a:r>
              <a:rPr lang="en-US" sz="3200" i="1" dirty="0">
                <a:solidFill>
                  <a:srgbClr val="FF0000"/>
                </a:solidFill>
              </a:rPr>
              <a:t>Regulatory agencies or groups</a:t>
            </a:r>
            <a:r>
              <a:rPr lang="en-US" sz="3200" i="1" dirty="0">
                <a:solidFill>
                  <a:prstClr val="black"/>
                </a:solidFill>
              </a:rPr>
              <a:t> w</a:t>
            </a:r>
            <a:r>
              <a:rPr lang="en-US" sz="3200" dirty="0">
                <a:solidFill>
                  <a:prstClr val="black"/>
                </a:solidFill>
              </a:rPr>
              <a:t>ould 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Have the ability to specify a set of rules for an AR tracking library and verify conformity to those rules</a:t>
            </a:r>
            <a:endParaRPr lang="en-US" dirty="0">
              <a:solidFill>
                <a:prstClr val="black"/>
              </a:solidFill>
            </a:endParaRPr>
          </a:p>
          <a:p>
            <a:pPr marL="0" indent="0" defTabSz="609585"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Whose problem would be addressed?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667" y="1933210"/>
            <a:ext cx="10481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Conduct a survey to determine AR libraries to evaluate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Determine if it is possible to simplify multiple AR libraries into a single interface for an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Write a wrapper for each tracking library that interfaces with a single tracking manager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Determine methods to validate the transition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Determine if an AR tracking library can be certified to a common standard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(1 of 2)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89" y="1949835"/>
            <a:ext cx="10481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Ideally, the research project will produce: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prstClr val="black"/>
                </a:solidFill>
              </a:rPr>
              <a:t>A report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prstClr val="black"/>
                </a:solidFill>
              </a:rPr>
              <a:t>A “tool” or framework for assessment or to help implementers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prstClr val="black"/>
                </a:solidFill>
              </a:rPr>
              <a:t>A case study (public document 2-5 pages, demonstrates potential benefits of the research results)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prstClr val="black"/>
                </a:solidFill>
              </a:rPr>
              <a:t>Software documentation of the application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(2 of 2)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AREA members will be able to more quickly evaluate and transfer to other AR tracking libraries.</a:t>
            </a:r>
          </a:p>
          <a:p>
            <a:r>
              <a:rPr lang="en-US" sz="3200" dirty="0">
                <a:solidFill>
                  <a:prstClr val="black"/>
                </a:solidFill>
              </a:rPr>
              <a:t>Long term impacts of this research: Develop a common AR tracking library standard that is adopted within the Enterprise community. Similar to VR </a:t>
            </a:r>
            <a:r>
              <a:rPr lang="en-US" sz="3200" dirty="0" err="1">
                <a:solidFill>
                  <a:prstClr val="black"/>
                </a:solidFill>
              </a:rPr>
              <a:t>trackables</a:t>
            </a:r>
            <a:r>
              <a:rPr lang="en-US" sz="3200" dirty="0">
                <a:solidFill>
                  <a:prstClr val="black"/>
                </a:solidFill>
              </a:rPr>
              <a:t> in VRPN, VR </a:t>
            </a:r>
            <a:r>
              <a:rPr lang="en-US" sz="3200" dirty="0" err="1">
                <a:solidFill>
                  <a:prstClr val="black"/>
                </a:solidFill>
              </a:rPr>
              <a:t>trackables</a:t>
            </a:r>
            <a:r>
              <a:rPr lang="en-US" sz="3200" dirty="0">
                <a:solidFill>
                  <a:prstClr val="black"/>
                </a:solidFill>
              </a:rPr>
              <a:t> and displays in OSVR, and AR/VR hardware in </a:t>
            </a:r>
            <a:r>
              <a:rPr lang="en-US" sz="3200" dirty="0" err="1">
                <a:solidFill>
                  <a:prstClr val="black"/>
                </a:solidFill>
              </a:rPr>
              <a:t>OpenXR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7861" y="260907"/>
            <a:ext cx="81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Benefits to AREA Members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3076"/>
      </p:ext>
    </p:extLst>
  </p:cSld>
  <p:clrMapOvr>
    <a:masterClrMapping/>
  </p:clrMapOvr>
</p:sld>
</file>

<file path=ppt/theme/theme1.xml><?xml version="1.0" encoding="utf-8"?>
<a:theme xmlns:a="http://schemas.openxmlformats.org/drawingml/2006/main" name="Area Brand 2016">
  <a:themeElements>
    <a:clrScheme name="Custom 3">
      <a:dk1>
        <a:sysClr val="windowText" lastClr="000000"/>
      </a:dk1>
      <a:lt1>
        <a:sysClr val="window" lastClr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A_Main_Template-May5" id="{6C4C7D82-0D76-3647-86C3-628C3EF9DD07}" vid="{A16B8657-7213-0648-A3D4-DB8E70DA5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429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Helvetica</vt:lpstr>
      <vt:lpstr>Wingdings</vt:lpstr>
      <vt:lpstr>Area Brand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Perey</dc:creator>
  <cp:lastModifiedBy>Angela Lang | Chrysalisforge</cp:lastModifiedBy>
  <cp:revision>24</cp:revision>
  <dcterms:created xsi:type="dcterms:W3CDTF">2018-01-02T15:48:53Z</dcterms:created>
  <dcterms:modified xsi:type="dcterms:W3CDTF">2020-01-28T11:31:37Z</dcterms:modified>
</cp:coreProperties>
</file>