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65" y="1029575"/>
            <a:ext cx="5898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600" b="1" spc="-200">
                <a:solidFill>
                  <a:prstClr val="white"/>
                </a:solidFill>
                <a:cs typeface="Cambria"/>
              </a:rPr>
              <a:t>Secure </a:t>
            </a:r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Identity </a:t>
            </a:r>
            <a:br>
              <a:rPr lang="en-US" sz="5600" b="1" spc="-200" dirty="0">
                <a:solidFill>
                  <a:prstClr val="white"/>
                </a:solidFill>
                <a:cs typeface="Cambria"/>
              </a:rPr>
            </a:br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and Authentication Management for Shared Wearable </a:t>
            </a:r>
            <a:br>
              <a:rPr lang="en-US" sz="5600" b="1" spc="-200" dirty="0">
                <a:solidFill>
                  <a:prstClr val="white"/>
                </a:solidFill>
                <a:cs typeface="Cambria"/>
              </a:rPr>
            </a:br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AR Displays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 dirty="0">
                <a:solidFill>
                  <a:prstClr val="black"/>
                </a:solidFill>
              </a:rPr>
              <a:t>Category: Analysis of Software and Hardware Issues</a:t>
            </a: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3200" dirty="0"/>
              <a:t>There are more potential users of wearable AR in large enterprises than there are devices available to them</a:t>
            </a:r>
          </a:p>
          <a:p>
            <a:pPr defTabSz="609585"/>
            <a:r>
              <a:rPr lang="en-CA" sz="3200" dirty="0"/>
              <a:t>Some tasks require stereo (binocular) or holographic displays while others can use assisted-reality functionality</a:t>
            </a:r>
          </a:p>
          <a:p>
            <a:pPr defTabSz="609585"/>
            <a:r>
              <a:rPr lang="en-CA" sz="3200" dirty="0"/>
              <a:t>It is too costly and inappropriate to have multiple (or even one) dedicated AR devices for all employees</a:t>
            </a:r>
          </a:p>
          <a:p>
            <a:pPr defTabSz="609585"/>
            <a:r>
              <a:rPr lang="en-CA" sz="3200" dirty="0"/>
              <a:t>In addition, most operators on a shop floor or warehouse do not need to wear AR displays for their full shift but will only need the device to perform dangerous, delicate or urgent tasks.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Current Situation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When providing multi-user AR displays in the workplace, </a:t>
            </a:r>
            <a:r>
              <a:rPr lang="en-CA" sz="3200" dirty="0"/>
              <a:t>there is not a keyboard or other input modes which can be used to enter an individual user’s credentials</a:t>
            </a:r>
          </a:p>
          <a:p>
            <a:pPr defTabSz="609585"/>
            <a:r>
              <a:rPr lang="en-CA" sz="3200" dirty="0"/>
              <a:t>This hampers secure identification and authentication of the user and delivery of their personalized work instructions to the device they are holding/wearing</a:t>
            </a:r>
          </a:p>
          <a:p>
            <a:pPr defTabSz="609585"/>
            <a:r>
              <a:rPr lang="en-CA" sz="3200" dirty="0"/>
              <a:t>There are no proven technology solutions available or best practices for addressing these obstacles </a:t>
            </a:r>
          </a:p>
          <a:p>
            <a:pPr defTabSz="609585"/>
            <a:endParaRPr lang="en-CA" sz="3200" dirty="0"/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2400" dirty="0"/>
              <a:t>What is currently available for user identification and authentication (sign-in/privacy/security) on multi-user AR display devices? </a:t>
            </a:r>
            <a:endParaRPr lang="en-US" sz="2400" dirty="0"/>
          </a:p>
          <a:p>
            <a:pPr lvl="0"/>
            <a:r>
              <a:rPr lang="en-CA" sz="2400" dirty="0"/>
              <a:t>Which devices are most often designated as multi-user and why?  </a:t>
            </a:r>
            <a:endParaRPr lang="en-US" sz="2400" dirty="0"/>
          </a:p>
          <a:p>
            <a:pPr lvl="0"/>
            <a:r>
              <a:rPr lang="en-CA" sz="2400" dirty="0"/>
              <a:t>How and when do users get access to AR devices and how are the devices maintained between users?</a:t>
            </a:r>
            <a:endParaRPr lang="en-US" sz="2400" dirty="0"/>
          </a:p>
          <a:p>
            <a:pPr lvl="0"/>
            <a:r>
              <a:rPr lang="en-CA" sz="2400" dirty="0"/>
              <a:t>What existing technologies can be adapted to the security needs of multi-user displays?</a:t>
            </a:r>
            <a:endParaRPr lang="en-US" sz="2400" dirty="0"/>
          </a:p>
          <a:p>
            <a:pPr lvl="0"/>
            <a:r>
              <a:rPr lang="en-CA" sz="2400" dirty="0"/>
              <a:t>What are the new technologies that enterprise security departments may need to evaluate and manage as part of their wearable AR security suite in the future? </a:t>
            </a:r>
            <a:endParaRPr lang="en-US" sz="2400" dirty="0"/>
          </a:p>
          <a:p>
            <a:pPr lvl="0"/>
            <a:r>
              <a:rPr lang="en-CA" sz="2400" dirty="0"/>
              <a:t>What are the requirements and opportunities for new products to address the needs of enterprise security on multi-user wearable AR displays?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Possible Questions the Research Would Answer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66038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FF0000"/>
                </a:solidFill>
              </a:rPr>
              <a:t>Enterprise AR and security managers</a:t>
            </a:r>
            <a:r>
              <a:rPr lang="en-US" sz="3200" dirty="0">
                <a:solidFill>
                  <a:prstClr val="black"/>
                </a:solidFill>
              </a:rPr>
              <a:t> would be better prepared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To evaluate current vendors/technologies and benefit from the experience of other AREA members (and others in enterprise AR)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To implement secure identity and authentication for multi-user AR display in the workplace</a:t>
            </a:r>
          </a:p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Providers of enterprise wearable AR displays and enterprise AR software/platform companies</a:t>
            </a:r>
            <a:r>
              <a:rPr lang="en-US" sz="3200" dirty="0">
                <a:solidFill>
                  <a:prstClr val="black"/>
                </a:solidFill>
              </a:rPr>
              <a:t> would be able to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Through in-house development or by partnering with secure identity and authentication system providers, develop solutions or services that address security needs</a:t>
            </a:r>
          </a:p>
          <a:p>
            <a:pPr marL="457200" lvl="1" indent="0">
              <a:buNone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Interview experts who are currently coordinating security policy for wearable AR devices in enterprises and security software vendors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Perform desk research and document what other industries (construction, engineering, healthcare) do for other multi-user tools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prstClr val="black"/>
                </a:solidFill>
              </a:rPr>
              <a:t>Compile, based on primary and secondary research, examples and develop current best practices/recommendations and methods for testing secure identity and authentication for multi-user AR displays 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report compiling research findings and best practices/recommendations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An infographic with multiple scenarios and proposed sign-in based on best practices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Executive summary of findings for public release and a webinar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Deliverables of this Project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An in-depth/best possible understanding the current status of secure identity and authentication systems for multi-user wearable AR displays </a:t>
            </a:r>
          </a:p>
          <a:p>
            <a:r>
              <a:rPr lang="en-US" sz="3200" dirty="0">
                <a:solidFill>
                  <a:prstClr val="black"/>
                </a:solidFill>
              </a:rPr>
              <a:t> Identification of product and service requirements (and gaps to be addressed)</a:t>
            </a:r>
          </a:p>
          <a:p>
            <a:r>
              <a:rPr lang="en-US" sz="3200" dirty="0">
                <a:solidFill>
                  <a:prstClr val="black"/>
                </a:solidFill>
              </a:rPr>
              <a:t>Insights for how to best address these challenges now and in the future.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563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Mark Sage</cp:lastModifiedBy>
  <cp:revision>14</cp:revision>
  <dcterms:created xsi:type="dcterms:W3CDTF">2018-01-02T15:48:53Z</dcterms:created>
  <dcterms:modified xsi:type="dcterms:W3CDTF">2020-01-27T08:46:44Z</dcterms:modified>
</cp:coreProperties>
</file>