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945" r:id="rId2"/>
    <p:sldId id="816" r:id="rId3"/>
    <p:sldId id="5946" r:id="rId4"/>
    <p:sldId id="5947" r:id="rId5"/>
    <p:sldId id="5953" r:id="rId6"/>
    <p:sldId id="5954" r:id="rId7"/>
    <p:sldId id="5955" r:id="rId8"/>
    <p:sldId id="5956" r:id="rId9"/>
    <p:sldId id="59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3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ye on Data Background Cover Slide - With logo and 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loog.png">
            <a:extLst>
              <a:ext uri="{FF2B5EF4-FFF2-40B4-BE49-F238E27FC236}">
                <a16:creationId xmlns:a16="http://schemas.microsoft.com/office/drawing/2014/main" id="{949B392F-A2A7-2C47-9E66-19346A6CDB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5004" y="1606244"/>
            <a:ext cx="3816005" cy="1174593"/>
          </a:xfrm>
          <a:prstGeom prst="rect">
            <a:avLst/>
          </a:prstGeom>
        </p:spPr>
      </p:pic>
      <p:pic>
        <p:nvPicPr>
          <p:cNvPr id="3" name="Picture 2">
            <a:extLst>
              <a:ext uri="{FF2B5EF4-FFF2-40B4-BE49-F238E27FC236}">
                <a16:creationId xmlns:a16="http://schemas.microsoft.com/office/drawing/2014/main" id="{09BD3FFB-AC54-324D-A37D-3510ED6462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61009" y="155223"/>
            <a:ext cx="1430991" cy="812800"/>
          </a:xfrm>
          <a:prstGeom prst="rect">
            <a:avLst/>
          </a:prstGeom>
        </p:spPr>
      </p:pic>
      <p:sp>
        <p:nvSpPr>
          <p:cNvPr id="7" name="Text Placeholder 6">
            <a:extLst>
              <a:ext uri="{FF2B5EF4-FFF2-40B4-BE49-F238E27FC236}">
                <a16:creationId xmlns:a16="http://schemas.microsoft.com/office/drawing/2014/main" id="{BCD96540-E8EB-F048-A400-C4CB4603F9A4}"/>
              </a:ext>
            </a:extLst>
          </p:cNvPr>
          <p:cNvSpPr>
            <a:spLocks noGrp="1"/>
          </p:cNvSpPr>
          <p:nvPr>
            <p:ph type="body" sz="quarter" idx="10" hasCustomPrompt="1"/>
          </p:nvPr>
        </p:nvSpPr>
        <p:spPr>
          <a:xfrm>
            <a:off x="5600300" y="3260036"/>
            <a:ext cx="6355671" cy="755373"/>
          </a:xfrm>
        </p:spPr>
        <p:txBody>
          <a:bodyPr anchor="ctr">
            <a:noAutofit/>
          </a:bodyPr>
          <a:lstStyle>
            <a:lvl1pPr marL="228611" indent="0" algn="ctr">
              <a:buFontTx/>
              <a:buNone/>
              <a:defRPr sz="4000" b="1">
                <a:solidFill>
                  <a:schemeClr val="accent2"/>
                </a:solidFill>
                <a:latin typeface="+mj-lt"/>
              </a:defRPr>
            </a:lvl1pPr>
            <a:lvl2pPr marL="480024" indent="0">
              <a:buFontTx/>
              <a:buNone/>
              <a:defRPr sz="4000">
                <a:latin typeface="+mj-lt"/>
              </a:defRPr>
            </a:lvl2pPr>
            <a:lvl3pPr marL="720036" indent="0">
              <a:buFontTx/>
              <a:buNone/>
              <a:defRPr sz="4000">
                <a:latin typeface="+mj-lt"/>
              </a:defRPr>
            </a:lvl3pPr>
            <a:lvl4pPr marL="960048" indent="0">
              <a:buFontTx/>
              <a:buNone/>
              <a:defRPr sz="4000">
                <a:latin typeface="+mj-lt"/>
              </a:defRPr>
            </a:lvl4pPr>
            <a:lvl5pPr marL="72004" indent="0">
              <a:buFontTx/>
              <a:buNone/>
              <a:defRPr sz="4000">
                <a:latin typeface="+mj-lt"/>
              </a:defRPr>
            </a:lvl5pPr>
          </a:lstStyle>
          <a:p>
            <a:pPr lvl="0"/>
            <a:r>
              <a:rPr lang="en-US" dirty="0"/>
              <a:t>Click to Insert Title Here</a:t>
            </a:r>
          </a:p>
        </p:txBody>
      </p:sp>
      <p:sp>
        <p:nvSpPr>
          <p:cNvPr id="9" name="Text Placeholder 8">
            <a:extLst>
              <a:ext uri="{FF2B5EF4-FFF2-40B4-BE49-F238E27FC236}">
                <a16:creationId xmlns:a16="http://schemas.microsoft.com/office/drawing/2014/main" id="{D250B69A-A27E-D147-B75E-E759E424FCC0}"/>
              </a:ext>
            </a:extLst>
          </p:cNvPr>
          <p:cNvSpPr>
            <a:spLocks noGrp="1"/>
          </p:cNvSpPr>
          <p:nvPr>
            <p:ph type="body" sz="quarter" idx="11" hasCustomPrompt="1"/>
          </p:nvPr>
        </p:nvSpPr>
        <p:spPr>
          <a:xfrm>
            <a:off x="7063930" y="4280959"/>
            <a:ext cx="4281330" cy="914400"/>
          </a:xfrm>
        </p:spPr>
        <p:txBody>
          <a:bodyPr anchor="ctr">
            <a:noAutofit/>
          </a:bodyPr>
          <a:lstStyle>
            <a:lvl1pPr marL="228611" indent="0" algn="ctr">
              <a:buNone/>
              <a:defRPr sz="2400" b="1">
                <a:solidFill>
                  <a:schemeClr val="accent3"/>
                </a:solidFill>
                <a:latin typeface="+mj-lt"/>
              </a:defRPr>
            </a:lvl1pPr>
            <a:lvl2pPr marL="480024" indent="0" algn="ctr">
              <a:buNone/>
              <a:defRPr sz="2400" b="1">
                <a:solidFill>
                  <a:schemeClr val="accent3"/>
                </a:solidFill>
                <a:latin typeface="+mj-lt"/>
              </a:defRPr>
            </a:lvl2pPr>
            <a:lvl3pPr marL="720036" indent="0" algn="ctr">
              <a:buNone/>
              <a:defRPr sz="2400" b="1">
                <a:solidFill>
                  <a:schemeClr val="accent3"/>
                </a:solidFill>
                <a:latin typeface="+mj-lt"/>
              </a:defRPr>
            </a:lvl3pPr>
            <a:lvl4pPr marL="960048" indent="0" algn="ctr">
              <a:buNone/>
              <a:defRPr sz="2400" b="1">
                <a:solidFill>
                  <a:schemeClr val="accent3"/>
                </a:solidFill>
                <a:latin typeface="+mj-lt"/>
              </a:defRPr>
            </a:lvl4pPr>
            <a:lvl5pPr marL="72004" indent="0" algn="ctr">
              <a:buFont typeface="Arial" panose="020B0604020202020204" pitchFamily="34" charset="0"/>
              <a:buNone/>
              <a:defRPr sz="2400" b="1">
                <a:solidFill>
                  <a:schemeClr val="accent3"/>
                </a:solidFill>
                <a:latin typeface="+mj-lt"/>
              </a:defRPr>
            </a:lvl5pPr>
          </a:lstStyle>
          <a:p>
            <a:pPr lvl="0"/>
            <a:r>
              <a:rPr lang="en-US" dirty="0"/>
              <a:t>Click to Insert Subhead Here</a:t>
            </a:r>
          </a:p>
        </p:txBody>
      </p:sp>
    </p:spTree>
    <p:extLst>
      <p:ext uri="{BB962C8B-B14F-4D97-AF65-F5344CB8AC3E}">
        <p14:creationId xmlns:p14="http://schemas.microsoft.com/office/powerpoint/2010/main" val="309288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hort descriptor and text in bullets">
    <p:bg>
      <p:bgPr>
        <a:solidFill>
          <a:schemeClr val="bg1"/>
        </a:solidFill>
        <a:effectLst/>
      </p:bgPr>
    </p:bg>
    <p:spTree>
      <p:nvGrpSpPr>
        <p:cNvPr id="1" name=""/>
        <p:cNvGrpSpPr/>
        <p:nvPr/>
      </p:nvGrpSpPr>
      <p:grpSpPr>
        <a:xfrm>
          <a:off x="0" y="0"/>
          <a:ext cx="0" cy="0"/>
          <a:chOff x="0" y="0"/>
          <a:chExt cx="0" cy="0"/>
        </a:xfrm>
      </p:grpSpPr>
      <p:sp>
        <p:nvSpPr>
          <p:cNvPr id="9" name="タイトル 1"/>
          <p:cNvSpPr>
            <a:spLocks noGrp="1"/>
          </p:cNvSpPr>
          <p:nvPr>
            <p:ph type="title" hasCustomPrompt="1"/>
          </p:nvPr>
        </p:nvSpPr>
        <p:spPr>
          <a:xfrm>
            <a:off x="682412" y="335212"/>
            <a:ext cx="10827176" cy="802101"/>
          </a:xfrm>
        </p:spPr>
        <p:txBody>
          <a:bodyPr/>
          <a:lstStyle>
            <a:lvl1pPr marL="0" indent="0">
              <a:buFont typeface="Arial" panose="020B0604020202020204" pitchFamily="34" charset="0"/>
              <a:buNone/>
              <a:defRPr lang="ja-JP" altLang="en-US" cap="none" baseline="0" dirty="0"/>
            </a:lvl1pPr>
          </a:lstStyle>
          <a:p>
            <a:r>
              <a:rPr kumimoji="1" lang="en-US" altLang="ja-JP" dirty="0"/>
              <a:t>Slide Title Goes Here</a:t>
            </a:r>
            <a:endParaRPr kumimoji="1" lang="ja-JP" altLang="en-US" dirty="0"/>
          </a:p>
        </p:txBody>
      </p:sp>
      <p:sp>
        <p:nvSpPr>
          <p:cNvPr id="10"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lang="ja-JP" altLang="en-US" dirty="0"/>
            </a:lvl1pPr>
          </a:lstStyle>
          <a:p>
            <a:pPr lvl="0"/>
            <a:r>
              <a:rPr kumimoji="1" lang="en-US" altLang="ja-JP" dirty="0"/>
              <a:t>Short description goes here</a:t>
            </a:r>
            <a:endParaRPr kumimoji="1" lang="ja-JP" altLang="en-US" dirty="0"/>
          </a:p>
        </p:txBody>
      </p:sp>
      <p:sp>
        <p:nvSpPr>
          <p:cNvPr id="8" name="Text Placeholder 7"/>
          <p:cNvSpPr>
            <a:spLocks noGrp="1"/>
          </p:cNvSpPr>
          <p:nvPr>
            <p:ph type="body" sz="quarter" idx="14"/>
          </p:nvPr>
        </p:nvSpPr>
        <p:spPr>
          <a:xfrm>
            <a:off x="682412" y="1892301"/>
            <a:ext cx="10826904" cy="4305300"/>
          </a:xfrm>
        </p:spPr>
        <p:txBody>
          <a:bodyPr/>
          <a:lstStyle>
            <a:lvl2pPr indent="228011">
              <a:defRPr/>
            </a:lvl2pPr>
            <a:lvl3pPr indent="228011">
              <a:defRPr/>
            </a:lvl3pPr>
            <a:lvl4pPr indent="180009">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Slide Number Placeholder 15"/>
          <p:cNvSpPr>
            <a:spLocks noGrp="1"/>
          </p:cNvSpPr>
          <p:nvPr>
            <p:ph type="sldNum" sz="quarter" idx="15"/>
          </p:nvPr>
        </p:nvSpPr>
        <p:spPr/>
        <p:txBody>
          <a:bodyPr/>
          <a:lstStyle/>
          <a:p>
            <a:fld id="{E6459DFB-86F3-43FA-8567-2EA6E426AE90}" type="slidenum">
              <a:rPr lang="en-US" smtClean="0"/>
              <a:pPr/>
              <a:t>‹#›</a:t>
            </a:fld>
            <a:endParaRPr lang="en-US" dirty="0"/>
          </a:p>
        </p:txBody>
      </p:sp>
      <p:sp>
        <p:nvSpPr>
          <p:cNvPr id="17" name="Date Placeholder 16"/>
          <p:cNvSpPr>
            <a:spLocks noGrp="1"/>
          </p:cNvSpPr>
          <p:nvPr>
            <p:ph type="dt" sz="half" idx="16"/>
          </p:nvPr>
        </p:nvSpPr>
        <p:spPr/>
        <p:txBody>
          <a:bodyPr/>
          <a:lstStyle/>
          <a:p>
            <a:r>
              <a:rPr lang="en-US"/>
              <a:t>September 23, 2021</a:t>
            </a:r>
          </a:p>
        </p:txBody>
      </p:sp>
    </p:spTree>
    <p:extLst>
      <p:ext uri="{BB962C8B-B14F-4D97-AF65-F5344CB8AC3E}">
        <p14:creationId xmlns:p14="http://schemas.microsoft.com/office/powerpoint/2010/main" val="2249228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descriptors, bullets">
    <p:spTree>
      <p:nvGrpSpPr>
        <p:cNvPr id="1" name=""/>
        <p:cNvGrpSpPr/>
        <p:nvPr/>
      </p:nvGrpSpPr>
      <p:grpSpPr>
        <a:xfrm>
          <a:off x="0" y="0"/>
          <a:ext cx="0" cy="0"/>
          <a:chOff x="0" y="0"/>
          <a:chExt cx="0" cy="0"/>
        </a:xfrm>
      </p:grpSpPr>
      <p:sp>
        <p:nvSpPr>
          <p:cNvPr id="15" name="テキスト プレースホルダー 6"/>
          <p:cNvSpPr>
            <a:spLocks noGrp="1"/>
          </p:cNvSpPr>
          <p:nvPr>
            <p:ph type="body" sz="quarter" idx="15" hasCustomPrompt="1"/>
          </p:nvPr>
        </p:nvSpPr>
        <p:spPr>
          <a:xfrm>
            <a:off x="682412" y="1892236"/>
            <a:ext cx="6176183" cy="591694"/>
          </a:xfrm>
          <a:prstGeom prst="rect">
            <a:avLst/>
          </a:prstGeom>
        </p:spPr>
        <p:txBody>
          <a:bodyPr anchor="b">
            <a:noAutofit/>
          </a:bodyPr>
          <a:lstStyle>
            <a:lvl1pPr marL="0" indent="0" algn="l">
              <a:buFont typeface="Arial" panose="020B0604020202020204" pitchFamily="34" charset="0"/>
              <a:buNone/>
              <a:defRPr sz="2400" b="0" baseline="0">
                <a:solidFill>
                  <a:schemeClr val="accent3"/>
                </a:solidFill>
                <a:latin typeface="+mj-lt"/>
              </a:defRPr>
            </a:lvl1pPr>
          </a:lstStyle>
          <a:p>
            <a:pPr lvl="0"/>
            <a:r>
              <a:rPr kumimoji="1" lang="en-US" altLang="ja-JP" dirty="0"/>
              <a:t>Text goes here</a:t>
            </a:r>
            <a:endParaRPr kumimoji="1" lang="ja-JP" altLang="en-US" dirty="0"/>
          </a:p>
        </p:txBody>
      </p:sp>
      <p:sp>
        <p:nvSpPr>
          <p:cNvPr id="16"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1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4" name="Text Placeholder 3"/>
          <p:cNvSpPr>
            <a:spLocks noGrp="1"/>
          </p:cNvSpPr>
          <p:nvPr>
            <p:ph type="body" sz="quarter" idx="16"/>
          </p:nvPr>
        </p:nvSpPr>
        <p:spPr>
          <a:xfrm>
            <a:off x="682412" y="2603501"/>
            <a:ext cx="10827176" cy="3697971"/>
          </a:xfrm>
        </p:spPr>
        <p:txBody>
          <a:bodyPr/>
          <a:lstStyle>
            <a:lvl5pPr marL="72004" indent="0">
              <a:buNone/>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7"/>
          </p:nvPr>
        </p:nvSpPr>
        <p:spPr/>
        <p:txBody>
          <a:bodyPr/>
          <a:lstStyle/>
          <a:p>
            <a:fld id="{E6459DFB-86F3-43FA-8567-2EA6E426AE90}" type="slidenum">
              <a:rPr lang="en-US" smtClean="0"/>
              <a:pPr/>
              <a:t>‹#›</a:t>
            </a:fld>
            <a:endParaRPr lang="en-US" dirty="0"/>
          </a:p>
        </p:txBody>
      </p:sp>
      <p:sp>
        <p:nvSpPr>
          <p:cNvPr id="6" name="Date Placeholder 5"/>
          <p:cNvSpPr>
            <a:spLocks noGrp="1"/>
          </p:cNvSpPr>
          <p:nvPr>
            <p:ph type="dt" sz="half" idx="18"/>
          </p:nvPr>
        </p:nvSpPr>
        <p:spPr/>
        <p:txBody>
          <a:bodyPr/>
          <a:lstStyle/>
          <a:p>
            <a:r>
              <a:rPr lang="en-US"/>
              <a:t>September 23, 2021</a:t>
            </a:r>
          </a:p>
        </p:txBody>
      </p:sp>
    </p:spTree>
    <p:extLst>
      <p:ext uri="{BB962C8B-B14F-4D97-AF65-F5344CB8AC3E}">
        <p14:creationId xmlns:p14="http://schemas.microsoft.com/office/powerpoint/2010/main" val="1934629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Descriptors, Two Columns for Bullets">
    <p:spTree>
      <p:nvGrpSpPr>
        <p:cNvPr id="1" name=""/>
        <p:cNvGrpSpPr/>
        <p:nvPr/>
      </p:nvGrpSpPr>
      <p:grpSpPr>
        <a:xfrm>
          <a:off x="0" y="0"/>
          <a:ext cx="0" cy="0"/>
          <a:chOff x="0" y="0"/>
          <a:chExt cx="0" cy="0"/>
        </a:xfrm>
      </p:grpSpPr>
      <p:sp>
        <p:nvSpPr>
          <p:cNvPr id="22" name="テキスト プレースホルダー 6"/>
          <p:cNvSpPr>
            <a:spLocks noGrp="1"/>
          </p:cNvSpPr>
          <p:nvPr>
            <p:ph type="body" sz="quarter" idx="15" hasCustomPrompt="1"/>
          </p:nvPr>
        </p:nvSpPr>
        <p:spPr>
          <a:xfrm>
            <a:off x="686745" y="2119070"/>
            <a:ext cx="5247995" cy="526901"/>
          </a:xfrm>
          <a:prstGeom prst="rect">
            <a:avLst/>
          </a:prstGeom>
        </p:spPr>
        <p:txBody>
          <a:bodyPr anchor="b">
            <a:noAutofit/>
          </a:bodyPr>
          <a:lstStyle>
            <a:lvl1pPr marL="0" indent="0" algn="l">
              <a:buFont typeface="Arial" panose="020B0604020202020204" pitchFamily="34" charset="0"/>
              <a:buNone/>
              <a:defRPr sz="2400" b="0" baseline="0">
                <a:solidFill>
                  <a:schemeClr val="accent2"/>
                </a:solidFill>
                <a:latin typeface="+mj-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682412" y="2839150"/>
            <a:ext cx="5252328" cy="3151161"/>
          </a:xfrm>
          <a:prstGeom prst="rect">
            <a:avLst/>
          </a:prstGeom>
        </p:spPr>
        <p:txBody>
          <a:bodyPr anchor="t">
            <a:normAutofit/>
          </a:bodyPr>
          <a:lstStyle>
            <a:lvl1pPr algn="l">
              <a:defRPr lang="ja-JP" altLang="en-US" dirty="0" smtClean="0"/>
            </a:lvl1pPr>
            <a:lvl2pPr>
              <a:defRPr/>
            </a:lvl2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16" hasCustomPrompt="1"/>
          </p:nvPr>
        </p:nvSpPr>
        <p:spPr>
          <a:xfrm>
            <a:off x="6187111" y="2117006"/>
            <a:ext cx="5322477" cy="526901"/>
          </a:xfrm>
          <a:prstGeom prst="rect">
            <a:avLst/>
          </a:prstGeom>
        </p:spPr>
        <p:txBody>
          <a:bodyPr anchor="b">
            <a:noAutofit/>
          </a:bodyPr>
          <a:lstStyle>
            <a:lvl1pPr marL="0" indent="0" algn="l">
              <a:buFont typeface="Arial" panose="020B0604020202020204" pitchFamily="34" charset="0"/>
              <a:buNone/>
              <a:defRPr sz="2400" b="0" baseline="0">
                <a:solidFill>
                  <a:schemeClr val="accent2"/>
                </a:solidFill>
                <a:latin typeface="+mj-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6182777" y="2837086"/>
            <a:ext cx="5326810" cy="3151161"/>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24"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5"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18"/>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19"/>
          </p:nvPr>
        </p:nvSpPr>
        <p:spPr/>
        <p:txBody>
          <a:bodyPr/>
          <a:lstStyle/>
          <a:p>
            <a:r>
              <a:rPr lang="en-US"/>
              <a:t>September 23, 2021</a:t>
            </a:r>
          </a:p>
        </p:txBody>
      </p:sp>
    </p:spTree>
    <p:extLst>
      <p:ext uri="{BB962C8B-B14F-4D97-AF65-F5344CB8AC3E}">
        <p14:creationId xmlns:p14="http://schemas.microsoft.com/office/powerpoint/2010/main" val="2927582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Descriptors, For Boxes for Bullets">
    <p:bg>
      <p:bgPr>
        <a:solidFill>
          <a:schemeClr val="bg1"/>
        </a:solidFill>
        <a:effectLst/>
      </p:bgPr>
    </p:bg>
    <p:spTree>
      <p:nvGrpSpPr>
        <p:cNvPr id="1" name=""/>
        <p:cNvGrpSpPr/>
        <p:nvPr/>
      </p:nvGrpSpPr>
      <p:grpSpPr>
        <a:xfrm>
          <a:off x="0" y="0"/>
          <a:ext cx="0" cy="0"/>
          <a:chOff x="0" y="0"/>
          <a:chExt cx="0" cy="0"/>
        </a:xfrm>
      </p:grpSpPr>
      <p:sp>
        <p:nvSpPr>
          <p:cNvPr id="36" name="テキスト プレースホルダー 6"/>
          <p:cNvSpPr>
            <a:spLocks noGrp="1"/>
          </p:cNvSpPr>
          <p:nvPr>
            <p:ph type="body" sz="quarter" idx="15" hasCustomPrompt="1"/>
          </p:nvPr>
        </p:nvSpPr>
        <p:spPr>
          <a:xfrm>
            <a:off x="684284" y="1770594"/>
            <a:ext cx="4878799"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682412" y="2420274"/>
            <a:ext cx="4942224"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16" hasCustomPrompt="1"/>
          </p:nvPr>
        </p:nvSpPr>
        <p:spPr>
          <a:xfrm>
            <a:off x="684284" y="4047287"/>
            <a:ext cx="4878799"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682412" y="4696967"/>
            <a:ext cx="4942224"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18" hasCustomPrompt="1"/>
          </p:nvPr>
        </p:nvSpPr>
        <p:spPr>
          <a:xfrm>
            <a:off x="6554153" y="1770594"/>
            <a:ext cx="4892273"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6553715" y="2420274"/>
            <a:ext cx="4955873"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0" hasCustomPrompt="1"/>
          </p:nvPr>
        </p:nvSpPr>
        <p:spPr>
          <a:xfrm>
            <a:off x="6554153" y="4047287"/>
            <a:ext cx="4892273"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6553715" y="4696967"/>
            <a:ext cx="4955873"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2"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33"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22"/>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23"/>
          </p:nvPr>
        </p:nvSpPr>
        <p:spPr/>
        <p:txBody>
          <a:bodyPr/>
          <a:lstStyle/>
          <a:p>
            <a:r>
              <a:rPr lang="en-US"/>
              <a:t>September 23, 2021</a:t>
            </a:r>
          </a:p>
        </p:txBody>
      </p:sp>
    </p:spTree>
    <p:extLst>
      <p:ext uri="{BB962C8B-B14F-4D97-AF65-F5344CB8AC3E}">
        <p14:creationId xmlns:p14="http://schemas.microsoft.com/office/powerpoint/2010/main" val="2067899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Slide Number Placeholder 1"/>
          <p:cNvSpPr>
            <a:spLocks noGrp="1"/>
          </p:cNvSpPr>
          <p:nvPr>
            <p:ph type="sldNum" sz="quarter" idx="11"/>
          </p:nvPr>
        </p:nvSpPr>
        <p:spPr/>
        <p:txBody>
          <a:bodyPr/>
          <a:lstStyle/>
          <a:p>
            <a:fld id="{9F81BC45-AC04-4C9D-8D15-D2BEBA97BB8F}" type="slidenum">
              <a:rPr lang="en-US" smtClean="0"/>
              <a:pPr/>
              <a:t>‹#›</a:t>
            </a:fld>
            <a:endParaRPr lang="en-US" dirty="0"/>
          </a:p>
        </p:txBody>
      </p:sp>
    </p:spTree>
    <p:extLst>
      <p:ext uri="{BB962C8B-B14F-4D97-AF65-F5344CB8AC3E}">
        <p14:creationId xmlns:p14="http://schemas.microsoft.com/office/powerpoint/2010/main" val="3805488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Slide Number Placeholder 1"/>
          <p:cNvSpPr>
            <a:spLocks noGrp="1"/>
          </p:cNvSpPr>
          <p:nvPr>
            <p:ph type="sldNum" sz="quarter" idx="11"/>
          </p:nvPr>
        </p:nvSpPr>
        <p:spPr/>
        <p:txBody>
          <a:bodyPr/>
          <a:lstStyle/>
          <a:p>
            <a:fld id="{9F81BC45-AC04-4C9D-8D15-D2BEBA97BB8F}" type="slidenum">
              <a:rPr lang="en-US" smtClean="0"/>
              <a:pPr/>
              <a:t>‹#›</a:t>
            </a:fld>
            <a:endParaRPr lang="en-US" dirty="0"/>
          </a:p>
        </p:txBody>
      </p:sp>
      <p:sp>
        <p:nvSpPr>
          <p:cNvPr id="3" name="Date Placeholder 2"/>
          <p:cNvSpPr>
            <a:spLocks noGrp="1"/>
          </p:cNvSpPr>
          <p:nvPr>
            <p:ph type="dt" sz="half" idx="12"/>
          </p:nvPr>
        </p:nvSpPr>
        <p:spPr/>
        <p:txBody>
          <a:bodyPr/>
          <a:lstStyle/>
          <a:p>
            <a:r>
              <a:rPr lang="en-US"/>
              <a:t>September 23, 2021</a:t>
            </a:r>
            <a:endParaRPr lang="en-US" dirty="0"/>
          </a:p>
        </p:txBody>
      </p:sp>
    </p:spTree>
    <p:extLst>
      <p:ext uri="{BB962C8B-B14F-4D97-AF65-F5344CB8AC3E}">
        <p14:creationId xmlns:p14="http://schemas.microsoft.com/office/powerpoint/2010/main" val="260795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1" name="円/楕円 10"/>
          <p:cNvSpPr/>
          <p:nvPr userDrawn="1"/>
        </p:nvSpPr>
        <p:spPr>
          <a:xfrm>
            <a:off x="5520635" y="227393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1</a:t>
            </a:r>
            <a:endParaRPr kumimoji="1" lang="ja-JP" altLang="en-US" sz="1200" dirty="0">
              <a:solidFill>
                <a:schemeClr val="bg1"/>
              </a:solidFill>
              <a:ea typeface="Arial Unicode MS" panose="020B0604020202020204" pitchFamily="34" charset="-128"/>
            </a:endParaRPr>
          </a:p>
        </p:txBody>
      </p:sp>
      <p:sp>
        <p:nvSpPr>
          <p:cNvPr id="12" name="円/楕円 11"/>
          <p:cNvSpPr/>
          <p:nvPr userDrawn="1"/>
        </p:nvSpPr>
        <p:spPr>
          <a:xfrm>
            <a:off x="5520635" y="318119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2</a:t>
            </a:r>
            <a:endParaRPr kumimoji="1" lang="ja-JP" altLang="en-US" sz="1200" dirty="0">
              <a:solidFill>
                <a:schemeClr val="bg1"/>
              </a:solidFill>
              <a:ea typeface="Arial Unicode MS" panose="020B0604020202020204" pitchFamily="34" charset="-128"/>
            </a:endParaRPr>
          </a:p>
        </p:txBody>
      </p:sp>
      <p:sp>
        <p:nvSpPr>
          <p:cNvPr id="13" name="円/楕円 12"/>
          <p:cNvSpPr/>
          <p:nvPr userDrawn="1"/>
        </p:nvSpPr>
        <p:spPr>
          <a:xfrm>
            <a:off x="5520635" y="408845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3</a:t>
            </a:r>
            <a:endParaRPr kumimoji="1" lang="ja-JP" altLang="en-US" sz="1200" dirty="0">
              <a:solidFill>
                <a:schemeClr val="bg1"/>
              </a:solidFill>
              <a:ea typeface="Arial Unicode MS" panose="020B0604020202020204" pitchFamily="34" charset="-128"/>
            </a:endParaRPr>
          </a:p>
        </p:txBody>
      </p:sp>
      <p:sp>
        <p:nvSpPr>
          <p:cNvPr id="14" name="円/楕円 13"/>
          <p:cNvSpPr/>
          <p:nvPr userDrawn="1"/>
        </p:nvSpPr>
        <p:spPr>
          <a:xfrm>
            <a:off x="5520635" y="499571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4</a:t>
            </a:r>
            <a:endParaRPr kumimoji="1" lang="ja-JP" altLang="en-US" sz="1200" dirty="0">
              <a:solidFill>
                <a:schemeClr val="bg1"/>
              </a:solidFill>
              <a:ea typeface="Arial Unicode MS" panose="020B0604020202020204" pitchFamily="34" charset="-128"/>
            </a:endParaRPr>
          </a:p>
        </p:txBody>
      </p:sp>
      <p:sp>
        <p:nvSpPr>
          <p:cNvPr id="18" name="テキスト プレースホルダー 6"/>
          <p:cNvSpPr>
            <a:spLocks noGrp="1"/>
          </p:cNvSpPr>
          <p:nvPr>
            <p:ph type="body" sz="quarter" idx="16" hasCustomPrompt="1"/>
          </p:nvPr>
        </p:nvSpPr>
        <p:spPr>
          <a:xfrm>
            <a:off x="6001105" y="2133836"/>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001105" y="3042255"/>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001105" y="3950674"/>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001105" y="4859092"/>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682411" y="2133836"/>
            <a:ext cx="4436738" cy="3444178"/>
          </a:xfrm>
          <a:prstGeom prst="rect">
            <a:avLst/>
          </a:prstGeom>
        </p:spPr>
        <p:txBody>
          <a:bodyPr anchor="ctr">
            <a:noAutofit/>
          </a:bodyPr>
          <a:lstStyle>
            <a:lvl1pPr algn="ctr">
              <a:defRPr sz="3600" b="1" i="0" baseline="0">
                <a:solidFill>
                  <a:schemeClr val="tx2"/>
                </a:solidFill>
                <a:latin typeface="+mj-lt"/>
              </a:defRPr>
            </a:lvl1pPr>
          </a:lstStyle>
          <a:p>
            <a:pPr lvl="0"/>
            <a:r>
              <a:rPr kumimoji="1" lang="en-US" altLang="ja-JP" dirty="0"/>
              <a:t>TEXT GOES HERE</a:t>
            </a:r>
            <a:endParaRPr kumimoji="1" lang="ja-JP" altLang="en-US" dirty="0"/>
          </a:p>
        </p:txBody>
      </p:sp>
      <p:sp>
        <p:nvSpPr>
          <p:cNvPr id="21"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5"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Date Placeholder 1"/>
          <p:cNvSpPr>
            <a:spLocks noGrp="1"/>
          </p:cNvSpPr>
          <p:nvPr>
            <p:ph type="dt" sz="half" idx="29"/>
          </p:nvPr>
        </p:nvSpPr>
        <p:spPr/>
        <p:txBody>
          <a:bodyPr/>
          <a:lstStyle/>
          <a:p>
            <a:r>
              <a:rPr lang="en-US"/>
              <a:t>September 23, 2021</a:t>
            </a:r>
          </a:p>
        </p:txBody>
      </p:sp>
    </p:spTree>
    <p:extLst>
      <p:ext uri="{BB962C8B-B14F-4D97-AF65-F5344CB8AC3E}">
        <p14:creationId xmlns:p14="http://schemas.microsoft.com/office/powerpoint/2010/main" val="2249061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1" name="円/楕円 10"/>
          <p:cNvSpPr/>
          <p:nvPr userDrawn="1"/>
        </p:nvSpPr>
        <p:spPr>
          <a:xfrm>
            <a:off x="5444429" y="210859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1</a:t>
            </a:r>
            <a:endParaRPr kumimoji="1" lang="ja-JP" altLang="en-US" sz="1200" dirty="0">
              <a:solidFill>
                <a:schemeClr val="bg1"/>
              </a:solidFill>
              <a:ea typeface="Arial Unicode MS" panose="020B0604020202020204" pitchFamily="34" charset="-128"/>
            </a:endParaRPr>
          </a:p>
        </p:txBody>
      </p:sp>
      <p:sp>
        <p:nvSpPr>
          <p:cNvPr id="12" name="円/楕円 11"/>
          <p:cNvSpPr/>
          <p:nvPr userDrawn="1"/>
        </p:nvSpPr>
        <p:spPr>
          <a:xfrm>
            <a:off x="5444429" y="301585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2</a:t>
            </a:r>
            <a:endParaRPr kumimoji="1" lang="ja-JP" altLang="en-US" sz="1200" dirty="0">
              <a:solidFill>
                <a:schemeClr val="bg1"/>
              </a:solidFill>
              <a:ea typeface="Arial Unicode MS" panose="020B0604020202020204" pitchFamily="34" charset="-128"/>
            </a:endParaRPr>
          </a:p>
        </p:txBody>
      </p:sp>
      <p:sp>
        <p:nvSpPr>
          <p:cNvPr id="13" name="円/楕円 12"/>
          <p:cNvSpPr/>
          <p:nvPr userDrawn="1"/>
        </p:nvSpPr>
        <p:spPr>
          <a:xfrm>
            <a:off x="5444429" y="392311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3</a:t>
            </a:r>
            <a:endParaRPr kumimoji="1" lang="ja-JP" altLang="en-US" sz="1200" dirty="0">
              <a:solidFill>
                <a:schemeClr val="bg1"/>
              </a:solidFill>
              <a:ea typeface="Arial Unicode MS" panose="020B0604020202020204" pitchFamily="34" charset="-128"/>
            </a:endParaRPr>
          </a:p>
        </p:txBody>
      </p:sp>
      <p:sp>
        <p:nvSpPr>
          <p:cNvPr id="14" name="円/楕円 13"/>
          <p:cNvSpPr/>
          <p:nvPr userDrawn="1"/>
        </p:nvSpPr>
        <p:spPr>
          <a:xfrm>
            <a:off x="5444429" y="483037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4</a:t>
            </a:r>
            <a:endParaRPr kumimoji="1" lang="ja-JP" altLang="en-US" sz="1200" dirty="0">
              <a:solidFill>
                <a:schemeClr val="bg1"/>
              </a:solidFill>
              <a:ea typeface="Arial Unicode MS" panose="020B0604020202020204" pitchFamily="34" charset="-128"/>
            </a:endParaRPr>
          </a:p>
        </p:txBody>
      </p:sp>
      <p:sp>
        <p:nvSpPr>
          <p:cNvPr id="15" name="円/楕円 14"/>
          <p:cNvSpPr/>
          <p:nvPr userDrawn="1"/>
        </p:nvSpPr>
        <p:spPr>
          <a:xfrm>
            <a:off x="5444429" y="573763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5</a:t>
            </a:r>
            <a:endParaRPr kumimoji="1" lang="ja-JP" altLang="en-US" sz="1200" dirty="0">
              <a:solidFill>
                <a:schemeClr val="bg1"/>
              </a:solidFill>
              <a:ea typeface="Arial Unicode MS" panose="020B0604020202020204" pitchFamily="34" charset="-128"/>
            </a:endParaRPr>
          </a:p>
        </p:txBody>
      </p:sp>
      <p:sp>
        <p:nvSpPr>
          <p:cNvPr id="18" name="テキスト プレースホルダー 6"/>
          <p:cNvSpPr>
            <a:spLocks noGrp="1"/>
          </p:cNvSpPr>
          <p:nvPr>
            <p:ph type="body" sz="quarter" idx="16" hasCustomPrompt="1"/>
          </p:nvPr>
        </p:nvSpPr>
        <p:spPr>
          <a:xfrm>
            <a:off x="5924898" y="1968500"/>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5924898" y="2876919"/>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5924898" y="3785338"/>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5924898" y="4693756"/>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5924898" y="5602175"/>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682412" y="1968500"/>
            <a:ext cx="4385329" cy="4352597"/>
          </a:xfrm>
          <a:prstGeom prst="rect">
            <a:avLst/>
          </a:prstGeom>
        </p:spPr>
        <p:txBody>
          <a:bodyPr anchor="ctr">
            <a:noAutofit/>
          </a:bodyPr>
          <a:lstStyle>
            <a:lvl1pPr algn="ctr">
              <a:defRPr sz="2667" b="1" i="0" baseline="0">
                <a:solidFill>
                  <a:schemeClr val="tx2"/>
                </a:solidFill>
                <a:latin typeface="+mj-lt"/>
              </a:defRPr>
            </a:lvl1pPr>
          </a:lstStyle>
          <a:p>
            <a:pPr lvl="0"/>
            <a:r>
              <a:rPr kumimoji="1" lang="en-US" altLang="ja-JP" dirty="0"/>
              <a:t>Text goes here</a:t>
            </a:r>
            <a:endParaRPr kumimoji="1" lang="ja-JP" altLang="en-US" dirty="0"/>
          </a:p>
        </p:txBody>
      </p:sp>
      <p:sp>
        <p:nvSpPr>
          <p:cNvPr id="23"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 name="Date Placeholder 1"/>
          <p:cNvSpPr>
            <a:spLocks noGrp="1"/>
          </p:cNvSpPr>
          <p:nvPr>
            <p:ph type="dt" sz="half" idx="29"/>
          </p:nvPr>
        </p:nvSpPr>
        <p:spPr/>
        <p:txBody>
          <a:bodyPr/>
          <a:lstStyle/>
          <a:p>
            <a:r>
              <a:rPr lang="en-US"/>
              <a:t>September 23, 2021</a:t>
            </a:r>
          </a:p>
        </p:txBody>
      </p:sp>
      <p:sp>
        <p:nvSpPr>
          <p:cNvPr id="17"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1441550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542522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4241064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ye on Data Background Cover Slide - No logo or 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14C522-B971-A145-B397-603CCF2533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1009" y="155223"/>
            <a:ext cx="1430991" cy="812800"/>
          </a:xfrm>
          <a:prstGeom prst="rect">
            <a:avLst/>
          </a:prstGeom>
        </p:spPr>
      </p:pic>
    </p:spTree>
    <p:extLst>
      <p:ext uri="{BB962C8B-B14F-4D97-AF65-F5344CB8AC3E}">
        <p14:creationId xmlns:p14="http://schemas.microsoft.com/office/powerpoint/2010/main" val="3627041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126072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1420190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2733941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3168904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396392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395569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2985112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p:cNvSpPr/>
          <p:nvPr userDrawn="1"/>
        </p:nvSpPr>
        <p:spPr>
          <a:xfrm>
            <a:off x="0" y="1913920"/>
            <a:ext cx="7746614" cy="3429001"/>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3" name="Slide Number Placeholder 2"/>
          <p:cNvSpPr>
            <a:spLocks noGrp="1"/>
          </p:cNvSpPr>
          <p:nvPr>
            <p:ph type="sldNum" sz="quarter" idx="10"/>
          </p:nvPr>
        </p:nvSpPr>
        <p:spPr/>
        <p:txBody>
          <a:bodyPr/>
          <a:lstStyle/>
          <a:p>
            <a:fld id="{E6459DFB-86F3-43FA-8567-2EA6E426AE90}" type="slidenum">
              <a:rPr lang="en-US" smtClean="0"/>
              <a:pPr/>
              <a:t>‹#›</a:t>
            </a:fld>
            <a:endParaRPr lang="en-US" dirty="0"/>
          </a:p>
        </p:txBody>
      </p:sp>
      <p:sp>
        <p:nvSpPr>
          <p:cNvPr id="6" name="タイトル 1"/>
          <p:cNvSpPr>
            <a:spLocks noGrp="1"/>
          </p:cNvSpPr>
          <p:nvPr>
            <p:ph type="title" hasCustomPrompt="1"/>
          </p:nvPr>
        </p:nvSpPr>
        <p:spPr>
          <a:xfrm>
            <a:off x="682412" y="335212"/>
            <a:ext cx="10827176" cy="802101"/>
          </a:xfrm>
        </p:spPr>
        <p:txBody>
          <a:bodyPr/>
          <a:lstStyle>
            <a:lvl1pPr>
              <a:defRPr b="1" cap="none" baseline="0">
                <a:latin typeface="+mj-lt"/>
              </a:defRPr>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Text Placeholder 7"/>
          <p:cNvSpPr>
            <a:spLocks noGrp="1"/>
          </p:cNvSpPr>
          <p:nvPr>
            <p:ph type="body" sz="quarter" idx="14"/>
          </p:nvPr>
        </p:nvSpPr>
        <p:spPr>
          <a:xfrm>
            <a:off x="682412" y="2079626"/>
            <a:ext cx="6862043" cy="30797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4"/>
          <p:cNvSpPr>
            <a:spLocks noGrp="1"/>
          </p:cNvSpPr>
          <p:nvPr>
            <p:ph type="pic" sz="quarter" idx="15"/>
          </p:nvPr>
        </p:nvSpPr>
        <p:spPr>
          <a:xfrm>
            <a:off x="7746614" y="1913467"/>
            <a:ext cx="4445386" cy="3429000"/>
          </a:xfrm>
          <a:solidFill>
            <a:schemeClr val="accent1"/>
          </a:solidFill>
        </p:spPr>
        <p:txBody>
          <a:bodyPr anchor="ctr">
            <a:normAutofit/>
          </a:bodyPr>
          <a:lstStyle>
            <a:lvl1pPr algn="ctr">
              <a:defRPr sz="2933">
                <a:solidFill>
                  <a:schemeClr val="bg2"/>
                </a:solidFill>
              </a:defRPr>
            </a:lvl1pPr>
          </a:lstStyle>
          <a:p>
            <a:r>
              <a:rPr lang="en-US"/>
              <a:t>Click icon to add picture</a:t>
            </a:r>
          </a:p>
        </p:txBody>
      </p:sp>
      <p:sp>
        <p:nvSpPr>
          <p:cNvPr id="2" name="Date Placeholder 1"/>
          <p:cNvSpPr>
            <a:spLocks noGrp="1"/>
          </p:cNvSpPr>
          <p:nvPr>
            <p:ph type="dt" sz="half" idx="16"/>
          </p:nvPr>
        </p:nvSpPr>
        <p:spPr/>
        <p:txBody>
          <a:bodyPr/>
          <a:lstStyle/>
          <a:p>
            <a:r>
              <a:rPr lang="en-US"/>
              <a:t>September 23, 2021</a:t>
            </a:r>
          </a:p>
        </p:txBody>
      </p:sp>
    </p:spTree>
    <p:extLst>
      <p:ext uri="{BB962C8B-B14F-4D97-AF65-F5344CB8AC3E}">
        <p14:creationId xmlns:p14="http://schemas.microsoft.com/office/powerpoint/2010/main" val="124119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6459DFB-86F3-43FA-8567-2EA6E426AE90}" type="slidenum">
              <a:rPr lang="en-US" smtClean="0"/>
              <a:pPr/>
              <a:t>‹#›</a:t>
            </a:fld>
            <a:endParaRPr lang="en-US" dirty="0"/>
          </a:p>
        </p:txBody>
      </p:sp>
      <p:sp>
        <p:nvSpPr>
          <p:cNvPr id="5" name="Rectangle 4"/>
          <p:cNvSpPr/>
          <p:nvPr userDrawn="1"/>
        </p:nvSpPr>
        <p:spPr>
          <a:xfrm>
            <a:off x="144392" y="128337"/>
            <a:ext cx="3224743" cy="2614863"/>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2" name="Title 1"/>
          <p:cNvSpPr>
            <a:spLocks noGrp="1"/>
          </p:cNvSpPr>
          <p:nvPr>
            <p:ph type="title"/>
          </p:nvPr>
        </p:nvSpPr>
        <p:spPr>
          <a:xfrm>
            <a:off x="144391" y="280220"/>
            <a:ext cx="3224744" cy="2286517"/>
          </a:xfrm>
        </p:spPr>
        <p:txBody>
          <a:bodyPr>
            <a:noAutofit/>
          </a:bodyPr>
          <a:lstStyle>
            <a:lvl1pPr>
              <a:defRPr sz="3200" cap="none" baseline="0">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1"/>
          </p:nvPr>
        </p:nvSpPr>
        <p:spPr>
          <a:xfrm>
            <a:off x="144391" y="2743201"/>
            <a:ext cx="3224577" cy="3639608"/>
          </a:xfrm>
          <a:solidFill>
            <a:schemeClr val="accent2"/>
          </a:solidFill>
        </p:spPr>
        <p:txBody>
          <a:bodyPr/>
          <a:lstStyle/>
          <a:p>
            <a:r>
              <a:rPr lang="en-US"/>
              <a:t>Click icon to add picture</a:t>
            </a:r>
          </a:p>
        </p:txBody>
      </p:sp>
      <p:sp>
        <p:nvSpPr>
          <p:cNvPr id="13" name="Text Placeholder 12"/>
          <p:cNvSpPr>
            <a:spLocks noGrp="1"/>
          </p:cNvSpPr>
          <p:nvPr>
            <p:ph type="body" sz="quarter" idx="12"/>
          </p:nvPr>
        </p:nvSpPr>
        <p:spPr>
          <a:xfrm>
            <a:off x="3593743" y="1632858"/>
            <a:ext cx="7759985" cy="933879"/>
          </a:xfrm>
        </p:spPr>
        <p:txBody>
          <a:bodyPr>
            <a:normAutofit/>
          </a:bodyPr>
          <a:lstStyle>
            <a:lvl1pPr marL="0" indent="0">
              <a:buFont typeface="Arial" panose="020B0604020202020204" pitchFamily="34" charset="0"/>
              <a:buNone/>
              <a:defRPr sz="3200" b="1">
                <a:solidFill>
                  <a:schemeClr val="accent1"/>
                </a:solidFill>
              </a:defRPr>
            </a:lvl1pPr>
          </a:lstStyle>
          <a:p>
            <a:pPr lvl="0"/>
            <a:r>
              <a:rPr lang="en-US"/>
              <a:t>Edit Master text styles</a:t>
            </a:r>
          </a:p>
        </p:txBody>
      </p:sp>
      <p:sp>
        <p:nvSpPr>
          <p:cNvPr id="15" name="Text Placeholder 14"/>
          <p:cNvSpPr>
            <a:spLocks noGrp="1"/>
          </p:cNvSpPr>
          <p:nvPr>
            <p:ph type="body" sz="quarter" idx="13"/>
          </p:nvPr>
        </p:nvSpPr>
        <p:spPr>
          <a:xfrm>
            <a:off x="3593742" y="2743200"/>
            <a:ext cx="7759985" cy="3639609"/>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4"/>
          </p:nvPr>
        </p:nvSpPr>
        <p:spPr/>
        <p:txBody>
          <a:bodyPr/>
          <a:lstStyle/>
          <a:p>
            <a:r>
              <a:rPr lang="en-US"/>
              <a:t>September 23, 2021</a:t>
            </a:r>
          </a:p>
        </p:txBody>
      </p:sp>
    </p:spTree>
    <p:extLst>
      <p:ext uri="{BB962C8B-B14F-4D97-AF65-F5344CB8AC3E}">
        <p14:creationId xmlns:p14="http://schemas.microsoft.com/office/powerpoint/2010/main" val="642687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am 4">
    <p:spTree>
      <p:nvGrpSpPr>
        <p:cNvPr id="1" name=""/>
        <p:cNvGrpSpPr/>
        <p:nvPr/>
      </p:nvGrpSpPr>
      <p:grpSpPr>
        <a:xfrm>
          <a:off x="0" y="0"/>
          <a:ext cx="0" cy="0"/>
          <a:chOff x="0" y="0"/>
          <a:chExt cx="0" cy="0"/>
        </a:xfrm>
      </p:grpSpPr>
      <p:sp>
        <p:nvSpPr>
          <p:cNvPr id="10" name="Rectangle 9"/>
          <p:cNvSpPr/>
          <p:nvPr userDrawn="1"/>
        </p:nvSpPr>
        <p:spPr>
          <a:xfrm flipH="1">
            <a:off x="4270787" y="-1"/>
            <a:ext cx="792121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b="0" i="0" dirty="0">
              <a:latin typeface="Muli Regular" charset="0"/>
            </a:endParaRPr>
          </a:p>
        </p:txBody>
      </p:sp>
      <p:sp>
        <p:nvSpPr>
          <p:cNvPr id="19" name="Picture Placeholder 6"/>
          <p:cNvSpPr>
            <a:spLocks noGrp="1" noChangeAspect="1"/>
          </p:cNvSpPr>
          <p:nvPr>
            <p:ph type="pic" sz="quarter" idx="19" hasCustomPrompt="1"/>
          </p:nvPr>
        </p:nvSpPr>
        <p:spPr>
          <a:xfrm>
            <a:off x="5062768"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6" name="Picture Placeholder 6"/>
          <p:cNvSpPr>
            <a:spLocks noGrp="1" noChangeAspect="1"/>
          </p:cNvSpPr>
          <p:nvPr>
            <p:ph type="pic" sz="quarter" idx="16" hasCustomPrompt="1"/>
          </p:nvPr>
        </p:nvSpPr>
        <p:spPr>
          <a:xfrm>
            <a:off x="5062768"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7" name="Picture Placeholder 6"/>
          <p:cNvSpPr>
            <a:spLocks noGrp="1" noChangeAspect="1"/>
          </p:cNvSpPr>
          <p:nvPr>
            <p:ph type="pic" sz="quarter" idx="17" hasCustomPrompt="1"/>
          </p:nvPr>
        </p:nvSpPr>
        <p:spPr>
          <a:xfrm>
            <a:off x="7476961"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8" name="Picture Placeholder 6"/>
          <p:cNvSpPr>
            <a:spLocks noGrp="1" noChangeAspect="1"/>
          </p:cNvSpPr>
          <p:nvPr>
            <p:ph type="pic" sz="quarter" idx="18" hasCustomPrompt="1"/>
          </p:nvPr>
        </p:nvSpPr>
        <p:spPr>
          <a:xfrm>
            <a:off x="9895200"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0" name="Picture Placeholder 6"/>
          <p:cNvSpPr>
            <a:spLocks noGrp="1" noChangeAspect="1"/>
          </p:cNvSpPr>
          <p:nvPr>
            <p:ph type="pic" sz="quarter" idx="20" hasCustomPrompt="1"/>
          </p:nvPr>
        </p:nvSpPr>
        <p:spPr>
          <a:xfrm>
            <a:off x="7476961"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1" name="Picture Placeholder 6"/>
          <p:cNvSpPr>
            <a:spLocks noGrp="1" noChangeAspect="1"/>
          </p:cNvSpPr>
          <p:nvPr>
            <p:ph type="pic" sz="quarter" idx="21" hasCustomPrompt="1"/>
          </p:nvPr>
        </p:nvSpPr>
        <p:spPr>
          <a:xfrm>
            <a:off x="9895200"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E6459DFB-86F3-43FA-8567-2EA6E426AE90}" type="slidenum">
              <a:rPr lang="en-US" smtClean="0"/>
              <a:pPr/>
              <a:t>‹#›</a:t>
            </a:fld>
            <a:endParaRPr lang="en-US" dirty="0"/>
          </a:p>
        </p:txBody>
      </p:sp>
      <p:sp>
        <p:nvSpPr>
          <p:cNvPr id="3" name="Date Placeholder 2"/>
          <p:cNvSpPr>
            <a:spLocks noGrp="1"/>
          </p:cNvSpPr>
          <p:nvPr>
            <p:ph type="dt" sz="half" idx="23"/>
          </p:nvPr>
        </p:nvSpPr>
        <p:spPr/>
        <p:txBody>
          <a:bodyPr/>
          <a:lstStyle/>
          <a:p>
            <a:r>
              <a:rPr lang="en-US"/>
              <a:t>September 23, 2021</a:t>
            </a:r>
          </a:p>
        </p:txBody>
      </p:sp>
    </p:spTree>
    <p:extLst>
      <p:ext uri="{BB962C8B-B14F-4D97-AF65-F5344CB8AC3E}">
        <p14:creationId xmlns:p14="http://schemas.microsoft.com/office/powerpoint/2010/main" val="2846708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duated Color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DFBFFB-E7B3-EB46-AAFB-53F55D78982D}"/>
              </a:ext>
            </a:extLst>
          </p:cNvPr>
          <p:cNvSpPr/>
          <p:nvPr userDrawn="1"/>
        </p:nvSpPr>
        <p:spPr>
          <a:xfrm>
            <a:off x="0" y="1"/>
            <a:ext cx="12192000" cy="6857703"/>
          </a:xfrm>
          <a:prstGeom prst="rect">
            <a:avLst/>
          </a:prstGeom>
          <a:gradFill>
            <a:gsLst>
              <a:gs pos="100000">
                <a:schemeClr val="accent5">
                  <a:alpha val="55000"/>
                </a:schemeClr>
              </a:gs>
              <a:gs pos="0">
                <a:schemeClr val="accent2"/>
              </a:gs>
              <a:gs pos="61000">
                <a:schemeClr val="accent3">
                  <a:alpha val="7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404BDD9C-387C-A849-9EA7-2E81C2EC5F2E}"/>
              </a:ext>
            </a:extLst>
          </p:cNvPr>
          <p:cNvSpPr>
            <a:spLocks noGrp="1"/>
          </p:cNvSpPr>
          <p:nvPr>
            <p:ph type="title"/>
          </p:nvPr>
        </p:nvSpPr>
        <p:spPr/>
        <p:txBody>
          <a:bodyPr/>
          <a:lstStyle>
            <a:lvl1pPr>
              <a:defRPr cap="none" baseline="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20F6A76-4272-704D-AE8B-A17682BCFF1B}"/>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A6167693-A2BC-194E-8C3C-449D22A763AD}"/>
              </a:ext>
            </a:extLst>
          </p:cNvPr>
          <p:cNvSpPr>
            <a:spLocks noGrp="1"/>
          </p:cNvSpPr>
          <p:nvPr>
            <p:ph type="dt" sz="half" idx="11"/>
          </p:nvPr>
        </p:nvSpPr>
        <p:spPr/>
        <p:txBody>
          <a:bodyPr/>
          <a:lstStyle/>
          <a:p>
            <a:r>
              <a:rPr lang="en-US"/>
              <a:t>September 23, 2021</a:t>
            </a:r>
          </a:p>
        </p:txBody>
      </p:sp>
    </p:spTree>
    <p:extLst>
      <p:ext uri="{BB962C8B-B14F-4D97-AF65-F5344CB8AC3E}">
        <p14:creationId xmlns:p14="http://schemas.microsoft.com/office/powerpoint/2010/main" val="3426935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grpSp>
        <p:nvGrpSpPr>
          <p:cNvPr id="9" name="グループ化 8"/>
          <p:cNvGrpSpPr/>
          <p:nvPr userDrawn="1"/>
        </p:nvGrpSpPr>
        <p:grpSpPr>
          <a:xfrm>
            <a:off x="0" y="1876403"/>
            <a:ext cx="6443876" cy="2208245"/>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grpSp>
        <p:nvGrpSpPr>
          <p:cNvPr id="34" name="グループ化 33"/>
          <p:cNvGrpSpPr/>
          <p:nvPr userDrawn="1"/>
        </p:nvGrpSpPr>
        <p:grpSpPr>
          <a:xfrm rot="10800000">
            <a:off x="5748124" y="2202047"/>
            <a:ext cx="6443876" cy="2208245"/>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sp>
        <p:nvSpPr>
          <p:cNvPr id="37" name="テキスト プレースホルダー 6"/>
          <p:cNvSpPr>
            <a:spLocks noGrp="1"/>
          </p:cNvSpPr>
          <p:nvPr>
            <p:ph type="body" sz="quarter" idx="27" hasCustomPrompt="1"/>
          </p:nvPr>
        </p:nvSpPr>
        <p:spPr>
          <a:xfrm>
            <a:off x="556641" y="2069094"/>
            <a:ext cx="4934654" cy="1882601"/>
          </a:xfrm>
          <a:prstGeom prst="rect">
            <a:avLst/>
          </a:prstGeom>
        </p:spPr>
        <p:txBody>
          <a:bodyPr anchor="b">
            <a:noAutofit/>
          </a:bodyPr>
          <a:lstStyle>
            <a:lvl1pPr marL="0" indent="0" algn="l">
              <a:lnSpc>
                <a:spcPct val="100000"/>
              </a:lnSpc>
              <a:spcBef>
                <a:spcPts val="0"/>
              </a:spcBef>
              <a:buFont typeface="Arial" panose="020B0604020202020204" pitchFamily="34" charset="0"/>
              <a:buNone/>
              <a:defRPr sz="44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6710601" y="2403572"/>
            <a:ext cx="4934654" cy="1882601"/>
          </a:xfrm>
          <a:prstGeom prst="rect">
            <a:avLst/>
          </a:prstGeom>
        </p:spPr>
        <p:txBody>
          <a:bodyPr anchor="b">
            <a:noAutofit/>
          </a:bodyPr>
          <a:lstStyle>
            <a:lvl1pPr marL="0" indent="0" algn="l">
              <a:lnSpc>
                <a:spcPct val="100000"/>
              </a:lnSpc>
              <a:spcBef>
                <a:spcPts val="0"/>
              </a:spcBef>
              <a:buFont typeface="Arial" panose="020B0604020202020204" pitchFamily="34" charset="0"/>
              <a:buNone/>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4074294"/>
            <a:ext cx="6468055" cy="79353"/>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2">
                    <a:lumMod val="20000"/>
                    <a:lumOff val="80000"/>
                  </a:schemeClr>
                </a:solidFill>
                <a:ea typeface="Arial Unicode MS" panose="020B0604020202020204" pitchFamily="34" charset="-128"/>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2">
                    <a:lumMod val="20000"/>
                    <a:lumOff val="80000"/>
                  </a:schemeClr>
                </a:solidFill>
                <a:ea typeface="Arial Unicode MS" panose="020B0604020202020204" pitchFamily="34" charset="-128"/>
              </a:endParaRPr>
            </a:p>
          </p:txBody>
        </p:sp>
      </p:grpSp>
      <p:grpSp>
        <p:nvGrpSpPr>
          <p:cNvPr id="42" name="グループ化 41"/>
          <p:cNvGrpSpPr/>
          <p:nvPr userDrawn="1"/>
        </p:nvGrpSpPr>
        <p:grpSpPr>
          <a:xfrm rot="10800000">
            <a:off x="5721828" y="2133277"/>
            <a:ext cx="6470171" cy="79353"/>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sp>
        <p:nvSpPr>
          <p:cNvPr id="45" name="テキスト プレースホルダー 6"/>
          <p:cNvSpPr>
            <a:spLocks noGrp="1"/>
          </p:cNvSpPr>
          <p:nvPr>
            <p:ph type="body" sz="quarter" idx="14" hasCustomPrompt="1"/>
          </p:nvPr>
        </p:nvSpPr>
        <p:spPr>
          <a:xfrm>
            <a:off x="553025" y="4232388"/>
            <a:ext cx="4942318" cy="1262479"/>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6703501" y="4486492"/>
            <a:ext cx="4942318" cy="1262479"/>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26"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30"/>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31"/>
          </p:nvPr>
        </p:nvSpPr>
        <p:spPr/>
        <p:txBody>
          <a:bodyPr/>
          <a:lstStyle/>
          <a:p>
            <a:r>
              <a:rPr lang="en-US"/>
              <a:t>September 23, 2021</a:t>
            </a:r>
          </a:p>
        </p:txBody>
      </p:sp>
    </p:spTree>
    <p:extLst>
      <p:ext uri="{BB962C8B-B14F-4D97-AF65-F5344CB8AC3E}">
        <p14:creationId xmlns:p14="http://schemas.microsoft.com/office/powerpoint/2010/main" val="1474145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lvl1pPr>
              <a:defRPr b="0"/>
            </a:lvl1pPr>
          </a:lstStyle>
          <a:p>
            <a:fld id="{E6459DFB-86F3-43FA-8567-2EA6E426AE90}" type="slidenum">
              <a:rPr lang="en-US" smtClean="0"/>
              <a:pPr/>
              <a:t>‹#›</a:t>
            </a:fld>
            <a:endParaRPr lang="en-US"/>
          </a:p>
        </p:txBody>
      </p:sp>
      <p:sp>
        <p:nvSpPr>
          <p:cNvPr id="10" name="正方形/長方形 9"/>
          <p:cNvSpPr/>
          <p:nvPr userDrawn="1"/>
        </p:nvSpPr>
        <p:spPr>
          <a:xfrm>
            <a:off x="1" y="2517304"/>
            <a:ext cx="12191999" cy="1298575"/>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2" name="二等辺三角形 7"/>
          <p:cNvSpPr/>
          <p:nvPr userDrawn="1"/>
        </p:nvSpPr>
        <p:spPr>
          <a:xfrm>
            <a:off x="5362892"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3" name="二等辺三角形 33"/>
          <p:cNvSpPr/>
          <p:nvPr userDrawn="1"/>
        </p:nvSpPr>
        <p:spPr>
          <a:xfrm rot="10800000">
            <a:off x="2336060"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5" name="二等辺三角形 7"/>
          <p:cNvSpPr/>
          <p:nvPr userDrawn="1"/>
        </p:nvSpPr>
        <p:spPr>
          <a:xfrm>
            <a:off x="7236329"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6" name="二等辺三角形 33"/>
          <p:cNvSpPr/>
          <p:nvPr userDrawn="1"/>
        </p:nvSpPr>
        <p:spPr>
          <a:xfrm rot="10800000">
            <a:off x="4209497"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8" name="二等辺三角形 7"/>
          <p:cNvSpPr/>
          <p:nvPr userDrawn="1"/>
        </p:nvSpPr>
        <p:spPr>
          <a:xfrm>
            <a:off x="9109767" y="2205301"/>
            <a:ext cx="630117" cy="311381"/>
          </a:xfrm>
          <a:custGeom>
            <a:avLst/>
            <a:gdLst/>
            <a:ahLst/>
            <a:cxnLst/>
            <a:rect l="l" t="t" r="r" b="b"/>
            <a:pathLst>
              <a:path w="945094" h="467072">
                <a:moveTo>
                  <a:pt x="467072" y="0"/>
                </a:moveTo>
                <a:lnTo>
                  <a:pt x="945094" y="467072"/>
                </a:lnTo>
                <a:lnTo>
                  <a:pt x="0" y="46707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9" name="二等辺三角形 33"/>
          <p:cNvSpPr/>
          <p:nvPr userDrawn="1"/>
        </p:nvSpPr>
        <p:spPr>
          <a:xfrm rot="10800000">
            <a:off x="6082934"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1" name="二等辺三角形 7"/>
          <p:cNvSpPr/>
          <p:nvPr userDrawn="1"/>
        </p:nvSpPr>
        <p:spPr>
          <a:xfrm>
            <a:off x="10983204"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2" name="二等辺三角形 33"/>
          <p:cNvSpPr/>
          <p:nvPr userDrawn="1"/>
        </p:nvSpPr>
        <p:spPr>
          <a:xfrm rot="10800000">
            <a:off x="7956372"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4" name="二等辺三角形 7"/>
          <p:cNvSpPr/>
          <p:nvPr userDrawn="1"/>
        </p:nvSpPr>
        <p:spPr>
          <a:xfrm>
            <a:off x="3489455"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5" name="二等辺三角形 33"/>
          <p:cNvSpPr/>
          <p:nvPr userDrawn="1"/>
        </p:nvSpPr>
        <p:spPr>
          <a:xfrm rot="10800000">
            <a:off x="462623"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31" name="テキスト プレースホルダー 6"/>
          <p:cNvSpPr>
            <a:spLocks noGrp="1"/>
          </p:cNvSpPr>
          <p:nvPr>
            <p:ph type="body" sz="quarter" idx="15" hasCustomPrompt="1"/>
          </p:nvPr>
        </p:nvSpPr>
        <p:spPr>
          <a:xfrm>
            <a:off x="718936" y="4780193"/>
            <a:ext cx="10801146" cy="1170662"/>
          </a:xfrm>
          <a:prstGeom prst="rect">
            <a:avLst/>
          </a:prstGeom>
        </p:spPr>
        <p:txBody>
          <a:bodyPr anchor="t">
            <a:normAutofit/>
          </a:bodyPr>
          <a:lstStyle>
            <a:lvl1pPr algn="l">
              <a:defRPr sz="1333" b="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814955" y="4684183"/>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1" name="正方形/長方形 6"/>
          <p:cNvSpPr/>
          <p:nvPr userDrawn="1"/>
        </p:nvSpPr>
        <p:spPr>
          <a:xfrm rot="18900000">
            <a:off x="2412195"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4" name="正方形/長方形 6"/>
          <p:cNvSpPr/>
          <p:nvPr userDrawn="1"/>
        </p:nvSpPr>
        <p:spPr>
          <a:xfrm rot="18900000">
            <a:off x="4285632"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7" name="正方形/長方形 6"/>
          <p:cNvSpPr/>
          <p:nvPr userDrawn="1"/>
        </p:nvSpPr>
        <p:spPr>
          <a:xfrm rot="18900000">
            <a:off x="6159069"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0" name="正方形/長方形 6"/>
          <p:cNvSpPr/>
          <p:nvPr userDrawn="1"/>
        </p:nvSpPr>
        <p:spPr>
          <a:xfrm rot="18900000">
            <a:off x="8032507"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3" name="正方形/長方形 6"/>
          <p:cNvSpPr/>
          <p:nvPr userDrawn="1"/>
        </p:nvSpPr>
        <p:spPr>
          <a:xfrm rot="18900000">
            <a:off x="538758"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6" name="テキスト プレースホルダー 11"/>
          <p:cNvSpPr>
            <a:spLocks noGrp="1"/>
          </p:cNvSpPr>
          <p:nvPr>
            <p:ph type="body" sz="quarter" idx="36" hasCustomPrompt="1"/>
          </p:nvPr>
        </p:nvSpPr>
        <p:spPr>
          <a:xfrm rot="18900000">
            <a:off x="1116373"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baseline="0">
                <a:solidFill>
                  <a:schemeClr val="bg1"/>
                </a:solidFill>
                <a:effectLst/>
                <a:latin typeface="+mn-lt"/>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2993718"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4871063"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6748407"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8625751"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36" name="タイトル 1"/>
          <p:cNvSpPr>
            <a:spLocks noGrp="1"/>
          </p:cNvSpPr>
          <p:nvPr>
            <p:ph type="title" hasCustomPrompt="1"/>
          </p:nvPr>
        </p:nvSpPr>
        <p:spPr>
          <a:xfrm>
            <a:off x="682412" y="335212"/>
            <a:ext cx="10827176" cy="802101"/>
          </a:xfrm>
        </p:spPr>
        <p:txBody>
          <a:bodyPr/>
          <a:lstStyle>
            <a:lvl1pPr>
              <a:defRPr lang="ja-JP" altLang="en-US" dirty="0"/>
            </a:lvl1pPr>
          </a:lstStyle>
          <a:p>
            <a:r>
              <a:rPr kumimoji="1" lang="en-US" altLang="ja-JP" dirty="0"/>
              <a:t>Slide Title Goes Here</a:t>
            </a:r>
            <a:endParaRPr kumimoji="1" lang="ja-JP" altLang="en-US" dirty="0"/>
          </a:p>
        </p:txBody>
      </p:sp>
      <p:sp>
        <p:nvSpPr>
          <p:cNvPr id="3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Date Placeholder 1"/>
          <p:cNvSpPr>
            <a:spLocks noGrp="1"/>
          </p:cNvSpPr>
          <p:nvPr>
            <p:ph type="dt" sz="half" idx="41"/>
          </p:nvPr>
        </p:nvSpPr>
        <p:spPr/>
        <p:txBody>
          <a:bodyPr/>
          <a:lstStyle/>
          <a:p>
            <a:r>
              <a:rPr lang="en-US"/>
              <a:t>September 23, 2021</a:t>
            </a:r>
          </a:p>
        </p:txBody>
      </p:sp>
    </p:spTree>
    <p:extLst>
      <p:ext uri="{BB962C8B-B14F-4D97-AF65-F5344CB8AC3E}">
        <p14:creationId xmlns:p14="http://schemas.microsoft.com/office/powerpoint/2010/main" val="1507730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 name="Picture 4" descr="halfpage grey.jpg"/>
          <p:cNvPicPr>
            <a:picLocks noChangeAspect="1"/>
          </p:cNvPicPr>
          <p:nvPr userDrawn="1"/>
        </p:nvPicPr>
        <p:blipFill rotWithShape="1">
          <a:blip r:embed="rId2">
            <a:extLst>
              <a:ext uri="{28A0092B-C50C-407E-A947-70E740481C1C}">
                <a14:useLocalDpi xmlns:a14="http://schemas.microsoft.com/office/drawing/2010/main" val="0"/>
              </a:ext>
            </a:extLst>
          </a:blip>
          <a:srcRect t="11094"/>
          <a:stretch/>
        </p:blipFill>
        <p:spPr>
          <a:xfrm>
            <a:off x="1" y="3825240"/>
            <a:ext cx="12199913" cy="3048584"/>
          </a:xfrm>
          <a:prstGeom prst="rect">
            <a:avLst/>
          </a:prstGeom>
          <a:solidFill>
            <a:schemeClr val="bg1"/>
          </a:solidFill>
        </p:spPr>
      </p:pic>
      <p:sp>
        <p:nvSpPr>
          <p:cNvPr id="4" name="Oval 3">
            <a:extLst>
              <a:ext uri="{FF2B5EF4-FFF2-40B4-BE49-F238E27FC236}">
                <a16:creationId xmlns:a16="http://schemas.microsoft.com/office/drawing/2014/main" id="{51092BE3-7265-4A5A-9998-AA52531A2E34}"/>
              </a:ext>
            </a:extLst>
          </p:cNvPr>
          <p:cNvSpPr/>
          <p:nvPr userDrawn="1"/>
        </p:nvSpPr>
        <p:spPr>
          <a:xfrm>
            <a:off x="8645809" y="1451652"/>
            <a:ext cx="1992764" cy="19925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prstClr val="white"/>
              </a:solidFill>
              <a:latin typeface="Calibri"/>
            </a:endParaRPr>
          </a:p>
        </p:txBody>
      </p:sp>
      <p:sp>
        <p:nvSpPr>
          <p:cNvPr id="6" name="Oval 5">
            <a:extLst>
              <a:ext uri="{FF2B5EF4-FFF2-40B4-BE49-F238E27FC236}">
                <a16:creationId xmlns:a16="http://schemas.microsoft.com/office/drawing/2014/main" id="{CC1F6A08-9F10-4D3E-BD63-0B50E8672D33}"/>
              </a:ext>
            </a:extLst>
          </p:cNvPr>
          <p:cNvSpPr/>
          <p:nvPr userDrawn="1"/>
        </p:nvSpPr>
        <p:spPr>
          <a:xfrm>
            <a:off x="5099618" y="1451652"/>
            <a:ext cx="1992764" cy="199258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srgbClr val="9AC836"/>
              </a:solidFill>
              <a:latin typeface="Calibri"/>
            </a:endParaRPr>
          </a:p>
        </p:txBody>
      </p:sp>
      <p:sp>
        <p:nvSpPr>
          <p:cNvPr id="9" name="Oval 8"/>
          <p:cNvSpPr/>
          <p:nvPr userDrawn="1"/>
        </p:nvSpPr>
        <p:spPr>
          <a:xfrm>
            <a:off x="1553427" y="1451652"/>
            <a:ext cx="1992764" cy="19925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prstClr val="white"/>
              </a:solidFill>
              <a:latin typeface="Calibri"/>
            </a:endParaRPr>
          </a:p>
        </p:txBody>
      </p:sp>
      <p:sp>
        <p:nvSpPr>
          <p:cNvPr id="10"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 name="Slide Number Placeholder 1"/>
          <p:cNvSpPr>
            <a:spLocks noGrp="1"/>
          </p:cNvSpPr>
          <p:nvPr>
            <p:ph type="sldNum" sz="quarter" idx="10"/>
          </p:nvPr>
        </p:nvSpPr>
        <p:spPr/>
        <p:txBody>
          <a:bodyPr/>
          <a:lstStyle>
            <a:lvl1pPr marL="0" indent="0">
              <a:buFont typeface="Arial" panose="020B0604020202020204" pitchFamily="34" charset="0"/>
              <a:buNone/>
              <a:defRPr>
                <a:solidFill>
                  <a:schemeClr val="bg1"/>
                </a:solidFill>
              </a:defRPr>
            </a:lvl1pPr>
          </a:lstStyle>
          <a:p>
            <a:fld id="{E6459DFB-86F3-43FA-8567-2EA6E426AE90}" type="slidenum">
              <a:rPr lang="en-US" smtClean="0"/>
              <a:pPr/>
              <a:t>‹#›</a:t>
            </a:fld>
            <a:endParaRPr lang="en-US" dirty="0"/>
          </a:p>
        </p:txBody>
      </p:sp>
      <p:sp>
        <p:nvSpPr>
          <p:cNvPr id="12" name="Text Placeholder 10"/>
          <p:cNvSpPr>
            <a:spLocks noGrp="1"/>
          </p:cNvSpPr>
          <p:nvPr>
            <p:ph type="body" sz="quarter" idx="12"/>
          </p:nvPr>
        </p:nvSpPr>
        <p:spPr>
          <a:xfrm>
            <a:off x="1224132"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3"/>
          </p:nvPr>
        </p:nvSpPr>
        <p:spPr>
          <a:xfrm>
            <a:off x="4770323"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4"/>
          </p:nvPr>
        </p:nvSpPr>
        <p:spPr>
          <a:xfrm>
            <a:off x="8316513"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図プレースホルダー 12"/>
          <p:cNvSpPr>
            <a:spLocks noGrp="1"/>
          </p:cNvSpPr>
          <p:nvPr>
            <p:ph type="pic" sz="quarter" idx="17" hasCustomPrompt="1"/>
          </p:nvPr>
        </p:nvSpPr>
        <p:spPr>
          <a:xfrm>
            <a:off x="1907428"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16" name="図プレースホルダー 12"/>
          <p:cNvSpPr>
            <a:spLocks noGrp="1"/>
          </p:cNvSpPr>
          <p:nvPr>
            <p:ph type="pic" sz="quarter" idx="18" hasCustomPrompt="1"/>
          </p:nvPr>
        </p:nvSpPr>
        <p:spPr>
          <a:xfrm>
            <a:off x="5453619"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17" name="図プレースホルダー 12"/>
          <p:cNvSpPr>
            <a:spLocks noGrp="1"/>
          </p:cNvSpPr>
          <p:nvPr>
            <p:ph type="pic" sz="quarter" idx="19" hasCustomPrompt="1"/>
          </p:nvPr>
        </p:nvSpPr>
        <p:spPr>
          <a:xfrm>
            <a:off x="8999810"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20" name="Text Placeholder 10"/>
          <p:cNvSpPr>
            <a:spLocks noGrp="1"/>
          </p:cNvSpPr>
          <p:nvPr>
            <p:ph type="body" sz="quarter" idx="22"/>
          </p:nvPr>
        </p:nvSpPr>
        <p:spPr>
          <a:xfrm>
            <a:off x="1224132" y="40210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1" name="Text Placeholder 10"/>
          <p:cNvSpPr>
            <a:spLocks noGrp="1"/>
          </p:cNvSpPr>
          <p:nvPr>
            <p:ph type="body" sz="quarter" idx="23"/>
          </p:nvPr>
        </p:nvSpPr>
        <p:spPr>
          <a:xfrm>
            <a:off x="4770323" y="40298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2" name="Text Placeholder 10"/>
          <p:cNvSpPr>
            <a:spLocks noGrp="1"/>
          </p:cNvSpPr>
          <p:nvPr>
            <p:ph type="body" sz="quarter" idx="24"/>
          </p:nvPr>
        </p:nvSpPr>
        <p:spPr>
          <a:xfrm>
            <a:off x="8316514" y="40210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3" name="Date Placeholder 2"/>
          <p:cNvSpPr>
            <a:spLocks noGrp="1"/>
          </p:cNvSpPr>
          <p:nvPr>
            <p:ph type="dt" sz="half" idx="25"/>
          </p:nvPr>
        </p:nvSpPr>
        <p:spPr/>
        <p:txBody>
          <a:bodyPr/>
          <a:lstStyle>
            <a:lvl1pPr marL="0" indent="0">
              <a:buFont typeface="Arial" panose="020B0604020202020204" pitchFamily="34" charset="0"/>
              <a:buNone/>
              <a:defRPr>
                <a:solidFill>
                  <a:schemeClr val="bg1"/>
                </a:solidFill>
              </a:defRPr>
            </a:lvl1pPr>
          </a:lstStyle>
          <a:p>
            <a:r>
              <a:rPr lang="en-US"/>
              <a:t>September 23, 2021</a:t>
            </a:r>
          </a:p>
        </p:txBody>
      </p:sp>
    </p:spTree>
    <p:extLst>
      <p:ext uri="{BB962C8B-B14F-4D97-AF65-F5344CB8AC3E}">
        <p14:creationId xmlns:p14="http://schemas.microsoft.com/office/powerpoint/2010/main" val="3279317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5839" y="882992"/>
            <a:ext cx="6020322" cy="6019800"/>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pPr defTabSz="1219150" fontAlgn="base">
              <a:spcBef>
                <a:spcPct val="0"/>
              </a:spcBef>
              <a:spcAft>
                <a:spcPct val="0"/>
              </a:spcAft>
              <a:defRPr/>
            </a:pPr>
            <a:fld id="{F698A54D-4565-014F-B026-C9E10277AF90}" type="slidenum">
              <a:rPr lang="en-US" smtClean="0">
                <a:ea typeface="ＭＳ Ｐゴシック" charset="0"/>
                <a:cs typeface="ＭＳ Ｐゴシック" charset="0"/>
              </a:rPr>
              <a:pPr defTabSz="1219150" fontAlgn="base">
                <a:spcBef>
                  <a:spcPct val="0"/>
                </a:spcBef>
                <a:spcAft>
                  <a:spcPct val="0"/>
                </a:spcAft>
                <a:defRPr/>
              </a:pPr>
              <a:t>‹#›</a:t>
            </a:fld>
            <a:endParaRPr lang="en-US" dirty="0">
              <a:ea typeface="ＭＳ Ｐゴシック" charset="0"/>
              <a:cs typeface="ＭＳ Ｐゴシック" charset="0"/>
            </a:endParaRPr>
          </a:p>
        </p:txBody>
      </p:sp>
      <p:sp>
        <p:nvSpPr>
          <p:cNvPr id="4" name="タイトル 1"/>
          <p:cNvSpPr>
            <a:spLocks noGrp="1"/>
          </p:cNvSpPr>
          <p:nvPr>
            <p:ph type="title" hasCustomPrompt="1"/>
          </p:nvPr>
        </p:nvSpPr>
        <p:spPr>
          <a:xfrm>
            <a:off x="682412" y="335212"/>
            <a:ext cx="10827176" cy="802101"/>
          </a:xfrm>
        </p:spPr>
        <p:txBody>
          <a:bodyPr/>
          <a:lstStyle>
            <a:lvl1pPr>
              <a:defRPr lang="ja-JP" altLang="en-US" cap="none" baseline="0" dirty="0">
                <a:solidFill>
                  <a:schemeClr val="bg1"/>
                </a:solidFill>
              </a:defRPr>
            </a:lvl1pPr>
          </a:lstStyle>
          <a:p>
            <a:r>
              <a:rPr kumimoji="1" lang="en-US" altLang="ja-JP" dirty="0"/>
              <a:t>Slide Title Goes Here</a:t>
            </a:r>
            <a:endParaRPr kumimoji="1" lang="ja-JP" altLang="en-US" dirty="0"/>
          </a:p>
        </p:txBody>
      </p:sp>
      <p:pic>
        <p:nvPicPr>
          <p:cNvPr id="5" name="Picture 4" descr="loog.png"/>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1121329" y="628992"/>
            <a:ext cx="825192" cy="254000"/>
          </a:xfrm>
          <a:prstGeom prst="rect">
            <a:avLst/>
          </a:prstGeom>
        </p:spPr>
      </p:pic>
      <p:sp>
        <p:nvSpPr>
          <p:cNvPr id="2" name="Date Placeholder 1"/>
          <p:cNvSpPr>
            <a:spLocks noGrp="1"/>
          </p:cNvSpPr>
          <p:nvPr>
            <p:ph type="dt" sz="half" idx="11"/>
          </p:nvPr>
        </p:nvSpPr>
        <p:spPr/>
        <p:txBody>
          <a:bodyPr/>
          <a:lstStyle>
            <a:lvl1pPr>
              <a:defRPr>
                <a:solidFill>
                  <a:schemeClr val="bg1"/>
                </a:solidFill>
              </a:defRPr>
            </a:lvl1pPr>
          </a:lstStyle>
          <a:p>
            <a:r>
              <a:rPr lang="en-US"/>
              <a:t>September 23, 2021</a:t>
            </a:r>
          </a:p>
        </p:txBody>
      </p:sp>
      <p:sp>
        <p:nvSpPr>
          <p:cNvPr id="8" name="図プレースホルダー 12"/>
          <p:cNvSpPr>
            <a:spLocks noGrp="1"/>
          </p:cNvSpPr>
          <p:nvPr>
            <p:ph type="pic" sz="quarter" idx="20" hasCustomPrompt="1"/>
          </p:nvPr>
        </p:nvSpPr>
        <p:spPr>
          <a:xfrm>
            <a:off x="5634540" y="2052775"/>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a:t>Icon</a:t>
            </a:r>
            <a:endParaRPr kumimoji="1" lang="ja-JP" altLang="en-US" dirty="0"/>
          </a:p>
        </p:txBody>
      </p:sp>
      <p:sp>
        <p:nvSpPr>
          <p:cNvPr id="9" name="図プレースホルダー 12"/>
          <p:cNvSpPr>
            <a:spLocks noGrp="1"/>
          </p:cNvSpPr>
          <p:nvPr>
            <p:ph type="pic" sz="quarter" idx="21" hasCustomPrompt="1"/>
          </p:nvPr>
        </p:nvSpPr>
        <p:spPr>
          <a:xfrm>
            <a:off x="3944091" y="4763108"/>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err="1"/>
              <a:t>Iconc</a:t>
            </a:r>
            <a:endParaRPr kumimoji="1" lang="ja-JP" altLang="en-US" dirty="0"/>
          </a:p>
        </p:txBody>
      </p:sp>
      <p:sp>
        <p:nvSpPr>
          <p:cNvPr id="10" name="図プレースホルダー 12"/>
          <p:cNvSpPr>
            <a:spLocks noGrp="1"/>
          </p:cNvSpPr>
          <p:nvPr>
            <p:ph type="pic" sz="quarter" idx="22" hasCustomPrompt="1"/>
          </p:nvPr>
        </p:nvSpPr>
        <p:spPr>
          <a:xfrm>
            <a:off x="7261136" y="4755693"/>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a:t>Icon</a:t>
            </a:r>
            <a:endParaRPr kumimoji="1" lang="ja-JP" altLang="en-US" dirty="0"/>
          </a:p>
        </p:txBody>
      </p:sp>
      <p:sp>
        <p:nvSpPr>
          <p:cNvPr id="11" name="Text Placeholder 10"/>
          <p:cNvSpPr>
            <a:spLocks noGrp="1"/>
          </p:cNvSpPr>
          <p:nvPr>
            <p:ph type="body" sz="quarter" idx="12"/>
          </p:nvPr>
        </p:nvSpPr>
        <p:spPr>
          <a:xfrm>
            <a:off x="8581486" y="2290983"/>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23"/>
          </p:nvPr>
        </p:nvSpPr>
        <p:spPr>
          <a:xfrm>
            <a:off x="8581486" y="1824983"/>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3" name="Text Placeholder 10"/>
          <p:cNvSpPr>
            <a:spLocks noGrp="1"/>
          </p:cNvSpPr>
          <p:nvPr>
            <p:ph type="body" sz="quarter" idx="24"/>
          </p:nvPr>
        </p:nvSpPr>
        <p:spPr>
          <a:xfrm>
            <a:off x="959159" y="4664915"/>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25"/>
          </p:nvPr>
        </p:nvSpPr>
        <p:spPr>
          <a:xfrm>
            <a:off x="959159" y="4198915"/>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5" name="Text Placeholder 10"/>
          <p:cNvSpPr>
            <a:spLocks noGrp="1"/>
          </p:cNvSpPr>
          <p:nvPr>
            <p:ph type="body" sz="quarter" idx="26"/>
          </p:nvPr>
        </p:nvSpPr>
        <p:spPr>
          <a:xfrm>
            <a:off x="8581486" y="4664915"/>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27"/>
          </p:nvPr>
        </p:nvSpPr>
        <p:spPr>
          <a:xfrm>
            <a:off x="8581486" y="4198915"/>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7"/>
          <p:cNvSpPr>
            <a:spLocks noGrp="1"/>
          </p:cNvSpPr>
          <p:nvPr>
            <p:ph type="body" sz="quarter" idx="28"/>
          </p:nvPr>
        </p:nvSpPr>
        <p:spPr>
          <a:xfrm>
            <a:off x="682412" y="1824983"/>
            <a:ext cx="3768266" cy="14645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64148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2" name="Picture Placeholder 31"/>
          <p:cNvSpPr>
            <a:spLocks noGrp="1"/>
          </p:cNvSpPr>
          <p:nvPr>
            <p:ph type="pic" sz="quarter" idx="10"/>
          </p:nvPr>
        </p:nvSpPr>
        <p:spPr>
          <a:xfrm>
            <a:off x="627929" y="2097344"/>
            <a:ext cx="4131749" cy="4210051"/>
          </a:xfrm>
          <a:custGeom>
            <a:avLst/>
            <a:gdLst>
              <a:gd name="connsiteX0" fmla="*/ 5263712 w 6984124"/>
              <a:gd name="connsiteY0" fmla="*/ 3124199 h 7115555"/>
              <a:gd name="connsiteX1" fmla="*/ 6984124 w 6984124"/>
              <a:gd name="connsiteY1" fmla="*/ 4063647 h 7115555"/>
              <a:gd name="connsiteX2" fmla="*/ 6984124 w 6984124"/>
              <a:gd name="connsiteY2" fmla="*/ 6176107 h 7115555"/>
              <a:gd name="connsiteX3" fmla="*/ 5263712 w 6984124"/>
              <a:gd name="connsiteY3" fmla="*/ 7115555 h 7115555"/>
              <a:gd name="connsiteX4" fmla="*/ 3543300 w 6984124"/>
              <a:gd name="connsiteY4" fmla="*/ 6176107 h 7115555"/>
              <a:gd name="connsiteX5" fmla="*/ 3543300 w 6984124"/>
              <a:gd name="connsiteY5" fmla="*/ 4063647 h 7115555"/>
              <a:gd name="connsiteX6" fmla="*/ 1720412 w 6984124"/>
              <a:gd name="connsiteY6" fmla="*/ 3124199 h 7115555"/>
              <a:gd name="connsiteX7" fmla="*/ 3440824 w 6984124"/>
              <a:gd name="connsiteY7" fmla="*/ 4063647 h 7115555"/>
              <a:gd name="connsiteX8" fmla="*/ 3440824 w 6984124"/>
              <a:gd name="connsiteY8" fmla="*/ 6176107 h 7115555"/>
              <a:gd name="connsiteX9" fmla="*/ 1720412 w 6984124"/>
              <a:gd name="connsiteY9" fmla="*/ 7115555 h 7115555"/>
              <a:gd name="connsiteX10" fmla="*/ 0 w 6984124"/>
              <a:gd name="connsiteY10" fmla="*/ 6176107 h 7115555"/>
              <a:gd name="connsiteX11" fmla="*/ 0 w 6984124"/>
              <a:gd name="connsiteY11" fmla="*/ 4063647 h 7115555"/>
              <a:gd name="connsiteX12" fmla="*/ 3473012 w 6984124"/>
              <a:gd name="connsiteY12" fmla="*/ 0 h 7115555"/>
              <a:gd name="connsiteX13" fmla="*/ 5193424 w 6984124"/>
              <a:gd name="connsiteY13" fmla="*/ 939448 h 7115555"/>
              <a:gd name="connsiteX14" fmla="*/ 5193424 w 6984124"/>
              <a:gd name="connsiteY14" fmla="*/ 3051907 h 7115555"/>
              <a:gd name="connsiteX15" fmla="*/ 3473012 w 6984124"/>
              <a:gd name="connsiteY15" fmla="*/ 3991355 h 7115555"/>
              <a:gd name="connsiteX16" fmla="*/ 1752600 w 6984124"/>
              <a:gd name="connsiteY16" fmla="*/ 3051907 h 7115555"/>
              <a:gd name="connsiteX17" fmla="*/ 1752600 w 6984124"/>
              <a:gd name="connsiteY17" fmla="*/ 939448 h 71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4124" h="7115555">
                <a:moveTo>
                  <a:pt x="5263712" y="3124199"/>
                </a:moveTo>
                <a:lnTo>
                  <a:pt x="6984124" y="4063647"/>
                </a:lnTo>
                <a:lnTo>
                  <a:pt x="6984124" y="6176107"/>
                </a:lnTo>
                <a:lnTo>
                  <a:pt x="5263712" y="7115555"/>
                </a:lnTo>
                <a:lnTo>
                  <a:pt x="3543300" y="6176107"/>
                </a:lnTo>
                <a:lnTo>
                  <a:pt x="3543300" y="4063647"/>
                </a:lnTo>
                <a:close/>
                <a:moveTo>
                  <a:pt x="1720412" y="3124199"/>
                </a:moveTo>
                <a:lnTo>
                  <a:pt x="3440824" y="4063647"/>
                </a:lnTo>
                <a:lnTo>
                  <a:pt x="3440824" y="6176107"/>
                </a:lnTo>
                <a:lnTo>
                  <a:pt x="1720412" y="7115555"/>
                </a:lnTo>
                <a:lnTo>
                  <a:pt x="0" y="6176107"/>
                </a:lnTo>
                <a:lnTo>
                  <a:pt x="0" y="4063647"/>
                </a:lnTo>
                <a:close/>
                <a:moveTo>
                  <a:pt x="3473012" y="0"/>
                </a:moveTo>
                <a:lnTo>
                  <a:pt x="5193424" y="939448"/>
                </a:lnTo>
                <a:lnTo>
                  <a:pt x="5193424" y="3051907"/>
                </a:lnTo>
                <a:lnTo>
                  <a:pt x="3473012" y="3991355"/>
                </a:lnTo>
                <a:lnTo>
                  <a:pt x="1752600" y="3051907"/>
                </a:lnTo>
                <a:lnTo>
                  <a:pt x="1752600" y="939448"/>
                </a:lnTo>
                <a:close/>
              </a:path>
            </a:pathLst>
          </a:custGeom>
        </p:spPr>
        <p:txBody>
          <a:bodyPr wrap="square">
            <a:noAutofit/>
          </a:bodyPr>
          <a:lstStyle/>
          <a:p>
            <a:r>
              <a:rPr lang="en-US"/>
              <a:t>Click icon to add picture</a:t>
            </a:r>
          </a:p>
        </p:txBody>
      </p:sp>
      <p:sp>
        <p:nvSpPr>
          <p:cNvPr id="49" name="Freeform 48"/>
          <p:cNvSpPr/>
          <p:nvPr userDrawn="1"/>
        </p:nvSpPr>
        <p:spPr>
          <a:xfrm rot="16200000">
            <a:off x="2615126" y="415658"/>
            <a:ext cx="2348808" cy="2054580"/>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
        <p:nvSpPr>
          <p:cNvPr id="51" name="Freeform 50"/>
          <p:cNvSpPr/>
          <p:nvPr userDrawn="1"/>
        </p:nvSpPr>
        <p:spPr>
          <a:xfrm rot="16200000">
            <a:off x="8361" y="2710748"/>
            <a:ext cx="1733550" cy="1516393"/>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Tree>
    <p:extLst>
      <p:ext uri="{BB962C8B-B14F-4D97-AF65-F5344CB8AC3E}">
        <p14:creationId xmlns:p14="http://schemas.microsoft.com/office/powerpoint/2010/main" val="4070598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1907"/>
            <a:ext cx="10515600" cy="4555056"/>
          </a:xfrm>
          <a:prstGeom prst="rect">
            <a:avLst/>
          </a:prstGeom>
        </p:spPr>
        <p:txBody>
          <a:bodyPr/>
          <a:lstStyle>
            <a:lvl1pPr marL="304785" indent="-304785">
              <a:buClr>
                <a:srgbClr val="006699"/>
              </a:buClr>
              <a:buSzPct val="90000"/>
              <a:buFont typeface="Wingdings" charset="2"/>
              <a:buChar char="§"/>
              <a:defRPr>
                <a:latin typeface="Helvetica"/>
                <a:cs typeface="Helvetica"/>
              </a:defRPr>
            </a:lvl1pPr>
            <a:lvl2pPr marL="914354" indent="-304785">
              <a:buClr>
                <a:srgbClr val="006699"/>
              </a:buClr>
              <a:buSzPct val="90000"/>
              <a:buFont typeface="Wingdings" charset="2"/>
              <a:buChar char="§"/>
              <a:defRPr>
                <a:latin typeface="Helvetica"/>
                <a:cs typeface="Helvetica"/>
              </a:defRPr>
            </a:lvl2pPr>
            <a:lvl3pPr marL="1523924" indent="-304785">
              <a:buClr>
                <a:srgbClr val="006699"/>
              </a:buClr>
              <a:buSzPct val="90000"/>
              <a:buFont typeface="Wingdings" charset="2"/>
              <a:buChar char="§"/>
              <a:defRPr>
                <a:latin typeface="Helvetica"/>
                <a:cs typeface="Helvetica"/>
              </a:defRPr>
            </a:lvl3pPr>
            <a:lvl4pPr marL="2133493" indent="-304785">
              <a:buClr>
                <a:srgbClr val="006699"/>
              </a:buClr>
              <a:buSzPct val="90000"/>
              <a:buFont typeface="Wingdings" charset="2"/>
              <a:buChar char="§"/>
              <a:defRPr>
                <a:latin typeface="Helvetica"/>
                <a:cs typeface="Helvetica"/>
              </a:defRPr>
            </a:lvl4pPr>
            <a:lvl5pPr marL="2743063" indent="-304785">
              <a:buClr>
                <a:srgbClr val="006699"/>
              </a:buClr>
              <a:buSzPct val="90000"/>
              <a:buFont typeface="Wingdings" charset="2"/>
              <a:buChar char="§"/>
              <a:defRPr>
                <a:latin typeface="Helvetica"/>
                <a:cs typeface="Helvetica"/>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r>
              <a:rPr lang="en-US"/>
              <a:t>September 23, 2021</a:t>
            </a:r>
          </a:p>
        </p:txBody>
      </p:sp>
      <p:sp>
        <p:nvSpPr>
          <p:cNvPr id="6" name="Footer Placeholder 4"/>
          <p:cNvSpPr>
            <a:spLocks noGrp="1"/>
          </p:cNvSpPr>
          <p:nvPr>
            <p:ph type="ftr" sz="quarter" idx="11"/>
          </p:nvPr>
        </p:nvSpPr>
        <p:spPr>
          <a:xfrm>
            <a:off x="4038600" y="6356352"/>
            <a:ext cx="4114800" cy="365125"/>
          </a:xfrm>
          <a:prstGeom prst="rect">
            <a:avLst/>
          </a:prstGeom>
        </p:spPr>
        <p:txBody>
          <a:bodyPr/>
          <a:lstStyle>
            <a:lvl1pPr>
              <a:defRPr>
                <a:latin typeface="Helvetica"/>
                <a:cs typeface="Helvetica"/>
              </a:defRPr>
            </a:lvl1pPr>
          </a:lstStyle>
          <a:p>
            <a:pPr>
              <a:defRPr/>
            </a:pPr>
            <a:endParaRPr dirty="0"/>
          </a:p>
        </p:txBody>
      </p:sp>
      <p:sp>
        <p:nvSpPr>
          <p:cNvPr id="7" name="Slide Number Placeholder 5"/>
          <p:cNvSpPr>
            <a:spLocks noGrp="1"/>
          </p:cNvSpPr>
          <p:nvPr>
            <p:ph type="sldNum" sz="quarter" idx="12"/>
          </p:nvPr>
        </p:nvSpPr>
        <p:spPr/>
        <p:txBody>
          <a:bodyPr/>
          <a:lstStyle>
            <a:lvl1pPr>
              <a:defRPr smtClean="0"/>
            </a:lvl1pPr>
          </a:lstStyle>
          <a:p>
            <a:pPr>
              <a:defRPr/>
            </a:pPr>
            <a:fld id="{14A44F08-32FF-CD46-AC36-4CD0520A72DA}" type="slidenum">
              <a:rPr lang="en-US"/>
              <a:pPr>
                <a:defRPr/>
              </a:pPr>
              <a:t>‹#›</a:t>
            </a:fld>
            <a:endParaRPr lang="en-US"/>
          </a:p>
        </p:txBody>
      </p:sp>
    </p:spTree>
    <p:extLst>
      <p:ext uri="{BB962C8B-B14F-4D97-AF65-F5344CB8AC3E}">
        <p14:creationId xmlns:p14="http://schemas.microsoft.com/office/powerpoint/2010/main" val="2156995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23, 2021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pPr>
                <a:defRPr/>
              </a:pPr>
              <a:t>‹#›</a:t>
            </a:fld>
            <a:endParaRPr lang="en-US" sz="1400">
              <a:latin typeface="Myriad Pro" charset="0"/>
            </a:endParaRPr>
          </a:p>
        </p:txBody>
      </p:sp>
      <p:sp>
        <p:nvSpPr>
          <p:cNvPr id="9" name="Content Placeholder 2"/>
          <p:cNvSpPr>
            <a:spLocks noGrp="1"/>
          </p:cNvSpPr>
          <p:nvPr>
            <p:ph idx="1"/>
          </p:nvPr>
        </p:nvSpPr>
        <p:spPr>
          <a:xfrm>
            <a:off x="914400" y="1600200"/>
            <a:ext cx="4998720" cy="4343400"/>
          </a:xfrm>
        </p:spPr>
        <p:txBody>
          <a:bodyPr/>
          <a:lstStyle>
            <a:lvl1pPr marL="0" indent="0">
              <a:buFontTx/>
              <a:buNone/>
              <a:defRPr sz="1600"/>
            </a:lvl1pPr>
            <a:lvl2pPr marL="274334" indent="-276239">
              <a:spcBef>
                <a:spcPts val="1100"/>
              </a:spcBef>
              <a:buClr>
                <a:schemeClr val="accent1"/>
              </a:buClr>
              <a:buFont typeface="Wingdings 2" pitchFamily="18" charset="2"/>
              <a:buChar char="¾"/>
              <a:defRPr sz="1600"/>
            </a:lvl2pPr>
            <a:lvl3pPr marL="576101" indent="-276239">
              <a:buFont typeface="Verdana" pitchFamily="34" charset="0"/>
              <a:buChar char="–"/>
              <a:defRPr sz="1600"/>
            </a:lvl3pPr>
            <a:lvl4pPr marL="813857" indent="-228611">
              <a:buFont typeface="Verdana" pitchFamily="34" charset="0"/>
              <a:buChar char="•"/>
              <a:defRPr sz="1400"/>
            </a:lvl4pPr>
            <a:lvl5pPr marL="1033324" indent="-171459">
              <a:buFont typeface="Arial"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p:cNvSpPr>
            <a:spLocks noGrp="1"/>
          </p:cNvSpPr>
          <p:nvPr>
            <p:ph idx="13"/>
          </p:nvPr>
        </p:nvSpPr>
        <p:spPr>
          <a:xfrm>
            <a:off x="6278880" y="1600200"/>
            <a:ext cx="4998720" cy="4343400"/>
          </a:xfrm>
        </p:spPr>
        <p:txBody>
          <a:bodyPr/>
          <a:lstStyle>
            <a:lvl1pPr marL="0" indent="0">
              <a:buFontTx/>
              <a:buNone/>
              <a:defRPr/>
            </a:lvl1pPr>
            <a:lvl2pPr marL="274334" indent="-276239">
              <a:spcBef>
                <a:spcPts val="1100"/>
              </a:spcBef>
              <a:buClr>
                <a:schemeClr val="accent1"/>
              </a:buClr>
              <a:buFont typeface="Wingdings 2" pitchFamily="18" charset="2"/>
              <a:buChar char="¾"/>
              <a:defRPr/>
            </a:lvl2pPr>
            <a:lvl3pPr marL="576101" indent="-276239">
              <a:buFont typeface="Verdana" pitchFamily="34" charset="0"/>
              <a:buChar char="–"/>
              <a:defRPr sz="1600"/>
            </a:lvl3pPr>
            <a:lvl4pPr marL="813857" indent="-228611">
              <a:buFont typeface="Verdana" pitchFamily="34" charset="0"/>
              <a:buChar char="•"/>
              <a:defRPr sz="1400"/>
            </a:lvl4pPr>
            <a:lvl5pPr marL="1033324" indent="-171459">
              <a:buFont typeface="Arial"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83047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19" fontAlgn="base">
              <a:spcBef>
                <a:spcPct val="0"/>
              </a:spcBef>
              <a:spcAft>
                <a:spcPct val="0"/>
              </a:spcAft>
              <a:defRPr/>
            </a:pPr>
            <a:fld id="{F698A54D-4565-014F-B026-C9E10277AF90}" type="slidenum">
              <a:rPr lang="en-US" smtClean="0">
                <a:ea typeface="ＭＳ Ｐゴシック" charset="0"/>
                <a:cs typeface="ＭＳ Ｐゴシック" charset="0"/>
              </a:rPr>
              <a:pPr defTabSz="1219119"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5452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duated Background Cov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23C2-7303-174F-968F-A3C4C47265AF}"/>
              </a:ext>
            </a:extLst>
          </p:cNvPr>
          <p:cNvSpPr/>
          <p:nvPr userDrawn="1"/>
        </p:nvSpPr>
        <p:spPr>
          <a:xfrm>
            <a:off x="10917303" y="383823"/>
            <a:ext cx="1128987" cy="598311"/>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5" name="Rectangle 4">
            <a:extLst>
              <a:ext uri="{FF2B5EF4-FFF2-40B4-BE49-F238E27FC236}">
                <a16:creationId xmlns:a16="http://schemas.microsoft.com/office/drawing/2014/main" id="{B5DFBFFB-E7B3-EB46-AAFB-53F55D78982D}"/>
              </a:ext>
            </a:extLst>
          </p:cNvPr>
          <p:cNvSpPr/>
          <p:nvPr userDrawn="1"/>
        </p:nvSpPr>
        <p:spPr>
          <a:xfrm>
            <a:off x="0" y="2999"/>
            <a:ext cx="12192000" cy="6857703"/>
          </a:xfrm>
          <a:prstGeom prst="rect">
            <a:avLst/>
          </a:prstGeom>
          <a:gradFill>
            <a:gsLst>
              <a:gs pos="100000">
                <a:schemeClr val="accent5">
                  <a:alpha val="55000"/>
                </a:schemeClr>
              </a:gs>
              <a:gs pos="0">
                <a:schemeClr val="accent2"/>
              </a:gs>
              <a:gs pos="61000">
                <a:schemeClr val="accent3">
                  <a:alpha val="7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Slide Number Placeholder 2">
            <a:extLst>
              <a:ext uri="{FF2B5EF4-FFF2-40B4-BE49-F238E27FC236}">
                <a16:creationId xmlns:a16="http://schemas.microsoft.com/office/drawing/2014/main" id="{E20F6A76-4272-704D-AE8B-A17682BCFF1B}"/>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A6167693-A2BC-194E-8C3C-449D22A763AD}"/>
              </a:ext>
            </a:extLst>
          </p:cNvPr>
          <p:cNvSpPr>
            <a:spLocks noGrp="1"/>
          </p:cNvSpPr>
          <p:nvPr>
            <p:ph type="dt" sz="half" idx="11"/>
          </p:nvPr>
        </p:nvSpPr>
        <p:spPr/>
        <p:txBody>
          <a:bodyPr/>
          <a:lstStyle/>
          <a:p>
            <a:r>
              <a:rPr lang="en-US"/>
              <a:t>September 23, 2021</a:t>
            </a:r>
          </a:p>
        </p:txBody>
      </p:sp>
      <p:sp>
        <p:nvSpPr>
          <p:cNvPr id="6" name="Pentagon 5">
            <a:extLst>
              <a:ext uri="{FF2B5EF4-FFF2-40B4-BE49-F238E27FC236}">
                <a16:creationId xmlns:a16="http://schemas.microsoft.com/office/drawing/2014/main" id="{E2702765-F98F-1641-9905-366F91B44CA5}"/>
              </a:ext>
            </a:extLst>
          </p:cNvPr>
          <p:cNvSpPr/>
          <p:nvPr userDrawn="1"/>
        </p:nvSpPr>
        <p:spPr>
          <a:xfrm>
            <a:off x="0" y="1733919"/>
            <a:ext cx="8314241" cy="3390165"/>
          </a:xfrm>
          <a:prstGeom prst="homePlate">
            <a:avLst>
              <a:gd name="adj" fmla="val 28449"/>
            </a:avLst>
          </a:prstGeom>
          <a:solidFill>
            <a:srgbClr val="FFF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6">
            <a:extLst>
              <a:ext uri="{FF2B5EF4-FFF2-40B4-BE49-F238E27FC236}">
                <a16:creationId xmlns:a16="http://schemas.microsoft.com/office/drawing/2014/main" id="{21C43BF1-C713-8E41-91F5-5C39B42FFE30}"/>
              </a:ext>
            </a:extLst>
          </p:cNvPr>
          <p:cNvSpPr txBox="1"/>
          <p:nvPr userDrawn="1"/>
        </p:nvSpPr>
        <p:spPr>
          <a:xfrm>
            <a:off x="-90790" y="3316986"/>
            <a:ext cx="7898859" cy="615553"/>
          </a:xfrm>
          <a:prstGeom prst="rect">
            <a:avLst/>
          </a:prstGeom>
          <a:noFill/>
        </p:spPr>
        <p:txBody>
          <a:bodyPr wrap="square" lIns="0" tIns="0" rIns="0" bIns="0" rtlCol="0">
            <a:spAutoFit/>
          </a:bodyPr>
          <a:lstStyle/>
          <a:p>
            <a:pPr marL="0" lvl="2" algn="ctr">
              <a:buSzPct val="100000"/>
              <a:defRPr/>
            </a:pPr>
            <a:r>
              <a:rPr lang="en-US" sz="4000" b="1" spc="200" dirty="0">
                <a:solidFill>
                  <a:schemeClr val="accent1"/>
                </a:solidFill>
                <a:latin typeface="+mj-lt"/>
              </a:rPr>
              <a:t>YOUR TITLE HERE</a:t>
            </a:r>
          </a:p>
        </p:txBody>
      </p:sp>
      <p:sp>
        <p:nvSpPr>
          <p:cNvPr id="8" name="TextBox 7">
            <a:extLst>
              <a:ext uri="{FF2B5EF4-FFF2-40B4-BE49-F238E27FC236}">
                <a16:creationId xmlns:a16="http://schemas.microsoft.com/office/drawing/2014/main" id="{59B62461-E572-4D4E-B3DE-D9ABD720AAD4}"/>
              </a:ext>
            </a:extLst>
          </p:cNvPr>
          <p:cNvSpPr txBox="1"/>
          <p:nvPr userDrawn="1"/>
        </p:nvSpPr>
        <p:spPr>
          <a:xfrm>
            <a:off x="-90790" y="4091338"/>
            <a:ext cx="7898859" cy="369332"/>
          </a:xfrm>
          <a:prstGeom prst="rect">
            <a:avLst/>
          </a:prstGeom>
          <a:noFill/>
        </p:spPr>
        <p:txBody>
          <a:bodyPr wrap="square" lIns="0" tIns="0" rIns="0" bIns="0" rtlCol="0">
            <a:spAutoFit/>
          </a:bodyPr>
          <a:lstStyle/>
          <a:p>
            <a:pPr marL="0" lvl="2" algn="ctr">
              <a:buSzPct val="100000"/>
              <a:defRPr/>
            </a:pPr>
            <a:r>
              <a:rPr lang="en-US" sz="2400" b="1" dirty="0"/>
              <a:t>Subtitle</a:t>
            </a:r>
          </a:p>
        </p:txBody>
      </p:sp>
      <p:pic>
        <p:nvPicPr>
          <p:cNvPr id="9" name="Picture 8">
            <a:extLst>
              <a:ext uri="{FF2B5EF4-FFF2-40B4-BE49-F238E27FC236}">
                <a16:creationId xmlns:a16="http://schemas.microsoft.com/office/drawing/2014/main" id="{DD22F461-5177-D64A-A4BB-3152C112C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0209" y="1989546"/>
            <a:ext cx="3336862" cy="1290671"/>
          </a:xfrm>
          <a:prstGeom prst="rect">
            <a:avLst/>
          </a:prstGeom>
        </p:spPr>
      </p:pic>
    </p:spTree>
    <p:extLst>
      <p:ext uri="{BB962C8B-B14F-4D97-AF65-F5344CB8AC3E}">
        <p14:creationId xmlns:p14="http://schemas.microsoft.com/office/powerpoint/2010/main" val="3132393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y Slide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F310E8-864B-BF4E-97A6-BBD6C61D284C}"/>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EC74DB18-45D9-2740-8B1F-CF6B1B65FD89}"/>
              </a:ext>
            </a:extLst>
          </p:cNvPr>
          <p:cNvSpPr>
            <a:spLocks noGrp="1"/>
          </p:cNvSpPr>
          <p:nvPr>
            <p:ph type="dt" sz="half" idx="11"/>
          </p:nvPr>
        </p:nvSpPr>
        <p:spPr/>
        <p:txBody>
          <a:bodyPr/>
          <a:lstStyle/>
          <a:p>
            <a:r>
              <a:rPr lang="en-US"/>
              <a:t>September 23, 2021</a:t>
            </a:r>
          </a:p>
        </p:txBody>
      </p:sp>
      <p:sp>
        <p:nvSpPr>
          <p:cNvPr id="5" name="タイトル 1">
            <a:extLst>
              <a:ext uri="{FF2B5EF4-FFF2-40B4-BE49-F238E27FC236}">
                <a16:creationId xmlns:a16="http://schemas.microsoft.com/office/drawing/2014/main" id="{D3630EB2-CD17-0D43-BC18-0040117CE464}"/>
              </a:ext>
            </a:extLst>
          </p:cNvPr>
          <p:cNvSpPr>
            <a:spLocks noGrp="1"/>
          </p:cNvSpPr>
          <p:nvPr>
            <p:ph type="title" hasCustomPrompt="1"/>
          </p:nvPr>
        </p:nvSpPr>
        <p:spPr>
          <a:xfrm>
            <a:off x="682412" y="335212"/>
            <a:ext cx="10827176" cy="802101"/>
          </a:xfrm>
        </p:spPr>
        <p:txBody>
          <a:bodyPr/>
          <a:lstStyle>
            <a:lvl1pPr>
              <a:defRPr b="1" cap="none" baseline="0">
                <a:solidFill>
                  <a:schemeClr val="accent2"/>
                </a:solidFill>
                <a:latin typeface="+mj-lt"/>
              </a:defRPr>
            </a:lvl1pPr>
          </a:lstStyle>
          <a:p>
            <a:r>
              <a:rPr kumimoji="1" lang="en-US" altLang="ja-JP" dirty="0"/>
              <a:t>Click Here to Insert Title</a:t>
            </a:r>
            <a:endParaRPr kumimoji="1" lang="ja-JP" altLang="en-US" dirty="0"/>
          </a:p>
        </p:txBody>
      </p:sp>
    </p:spTree>
    <p:extLst>
      <p:ext uri="{BB962C8B-B14F-4D97-AF65-F5344CB8AC3E}">
        <p14:creationId xmlns:p14="http://schemas.microsoft.com/office/powerpoint/2010/main" val="2998434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F310E8-864B-BF4E-97A6-BBD6C61D284C}"/>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EC74DB18-45D9-2740-8B1F-CF6B1B65FD89}"/>
              </a:ext>
            </a:extLst>
          </p:cNvPr>
          <p:cNvSpPr>
            <a:spLocks noGrp="1"/>
          </p:cNvSpPr>
          <p:nvPr>
            <p:ph type="dt" sz="half" idx="11"/>
          </p:nvPr>
        </p:nvSpPr>
        <p:spPr/>
        <p:txBody>
          <a:bodyPr/>
          <a:lstStyle/>
          <a:p>
            <a:r>
              <a:rPr lang="en-US"/>
              <a:t>September 23, 2021</a:t>
            </a:r>
          </a:p>
        </p:txBody>
      </p:sp>
    </p:spTree>
    <p:extLst>
      <p:ext uri="{BB962C8B-B14F-4D97-AF65-F5344CB8AC3E}">
        <p14:creationId xmlns:p14="http://schemas.microsoft.com/office/powerpoint/2010/main" val="1110496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97D50F-EA51-5548-A0D4-55F716C47497}"/>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8C86D25E-43F0-8344-BC1C-CDD78CAA5627}"/>
              </a:ext>
            </a:extLst>
          </p:cNvPr>
          <p:cNvSpPr>
            <a:spLocks noGrp="1"/>
          </p:cNvSpPr>
          <p:nvPr>
            <p:ph type="dt" sz="half" idx="11"/>
          </p:nvPr>
        </p:nvSpPr>
        <p:spPr/>
        <p:txBody>
          <a:bodyPr/>
          <a:lstStyle/>
          <a:p>
            <a:r>
              <a:rPr lang="en-US"/>
              <a:t>September 23, 2021</a:t>
            </a:r>
          </a:p>
        </p:txBody>
      </p:sp>
      <p:sp>
        <p:nvSpPr>
          <p:cNvPr id="10" name="Picture Placeholder 31">
            <a:extLst>
              <a:ext uri="{FF2B5EF4-FFF2-40B4-BE49-F238E27FC236}">
                <a16:creationId xmlns:a16="http://schemas.microsoft.com/office/drawing/2014/main" id="{2992819D-D408-2148-B800-6B9E72D75554}"/>
              </a:ext>
            </a:extLst>
          </p:cNvPr>
          <p:cNvSpPr>
            <a:spLocks noGrp="1"/>
          </p:cNvSpPr>
          <p:nvPr>
            <p:ph type="pic" sz="quarter" idx="12"/>
          </p:nvPr>
        </p:nvSpPr>
        <p:spPr>
          <a:xfrm>
            <a:off x="627929" y="2097344"/>
            <a:ext cx="4131749" cy="4210051"/>
          </a:xfrm>
          <a:custGeom>
            <a:avLst/>
            <a:gdLst>
              <a:gd name="connsiteX0" fmla="*/ 5263712 w 6984124"/>
              <a:gd name="connsiteY0" fmla="*/ 3124199 h 7115555"/>
              <a:gd name="connsiteX1" fmla="*/ 6984124 w 6984124"/>
              <a:gd name="connsiteY1" fmla="*/ 4063647 h 7115555"/>
              <a:gd name="connsiteX2" fmla="*/ 6984124 w 6984124"/>
              <a:gd name="connsiteY2" fmla="*/ 6176107 h 7115555"/>
              <a:gd name="connsiteX3" fmla="*/ 5263712 w 6984124"/>
              <a:gd name="connsiteY3" fmla="*/ 7115555 h 7115555"/>
              <a:gd name="connsiteX4" fmla="*/ 3543300 w 6984124"/>
              <a:gd name="connsiteY4" fmla="*/ 6176107 h 7115555"/>
              <a:gd name="connsiteX5" fmla="*/ 3543300 w 6984124"/>
              <a:gd name="connsiteY5" fmla="*/ 4063647 h 7115555"/>
              <a:gd name="connsiteX6" fmla="*/ 1720412 w 6984124"/>
              <a:gd name="connsiteY6" fmla="*/ 3124199 h 7115555"/>
              <a:gd name="connsiteX7" fmla="*/ 3440824 w 6984124"/>
              <a:gd name="connsiteY7" fmla="*/ 4063647 h 7115555"/>
              <a:gd name="connsiteX8" fmla="*/ 3440824 w 6984124"/>
              <a:gd name="connsiteY8" fmla="*/ 6176107 h 7115555"/>
              <a:gd name="connsiteX9" fmla="*/ 1720412 w 6984124"/>
              <a:gd name="connsiteY9" fmla="*/ 7115555 h 7115555"/>
              <a:gd name="connsiteX10" fmla="*/ 0 w 6984124"/>
              <a:gd name="connsiteY10" fmla="*/ 6176107 h 7115555"/>
              <a:gd name="connsiteX11" fmla="*/ 0 w 6984124"/>
              <a:gd name="connsiteY11" fmla="*/ 4063647 h 7115555"/>
              <a:gd name="connsiteX12" fmla="*/ 3473012 w 6984124"/>
              <a:gd name="connsiteY12" fmla="*/ 0 h 7115555"/>
              <a:gd name="connsiteX13" fmla="*/ 5193424 w 6984124"/>
              <a:gd name="connsiteY13" fmla="*/ 939448 h 7115555"/>
              <a:gd name="connsiteX14" fmla="*/ 5193424 w 6984124"/>
              <a:gd name="connsiteY14" fmla="*/ 3051907 h 7115555"/>
              <a:gd name="connsiteX15" fmla="*/ 3473012 w 6984124"/>
              <a:gd name="connsiteY15" fmla="*/ 3991355 h 7115555"/>
              <a:gd name="connsiteX16" fmla="*/ 1752600 w 6984124"/>
              <a:gd name="connsiteY16" fmla="*/ 3051907 h 7115555"/>
              <a:gd name="connsiteX17" fmla="*/ 1752600 w 6984124"/>
              <a:gd name="connsiteY17" fmla="*/ 939448 h 71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4124" h="7115555">
                <a:moveTo>
                  <a:pt x="5263712" y="3124199"/>
                </a:moveTo>
                <a:lnTo>
                  <a:pt x="6984124" y="4063647"/>
                </a:lnTo>
                <a:lnTo>
                  <a:pt x="6984124" y="6176107"/>
                </a:lnTo>
                <a:lnTo>
                  <a:pt x="5263712" y="7115555"/>
                </a:lnTo>
                <a:lnTo>
                  <a:pt x="3543300" y="6176107"/>
                </a:lnTo>
                <a:lnTo>
                  <a:pt x="3543300" y="4063647"/>
                </a:lnTo>
                <a:close/>
                <a:moveTo>
                  <a:pt x="1720412" y="3124199"/>
                </a:moveTo>
                <a:lnTo>
                  <a:pt x="3440824" y="4063647"/>
                </a:lnTo>
                <a:lnTo>
                  <a:pt x="3440824" y="6176107"/>
                </a:lnTo>
                <a:lnTo>
                  <a:pt x="1720412" y="7115555"/>
                </a:lnTo>
                <a:lnTo>
                  <a:pt x="0" y="6176107"/>
                </a:lnTo>
                <a:lnTo>
                  <a:pt x="0" y="4063647"/>
                </a:lnTo>
                <a:close/>
                <a:moveTo>
                  <a:pt x="3473012" y="0"/>
                </a:moveTo>
                <a:lnTo>
                  <a:pt x="5193424" y="939448"/>
                </a:lnTo>
                <a:lnTo>
                  <a:pt x="5193424" y="3051907"/>
                </a:lnTo>
                <a:lnTo>
                  <a:pt x="3473012" y="3991355"/>
                </a:lnTo>
                <a:lnTo>
                  <a:pt x="1752600" y="3051907"/>
                </a:lnTo>
                <a:lnTo>
                  <a:pt x="1752600" y="939448"/>
                </a:lnTo>
                <a:close/>
              </a:path>
            </a:pathLst>
          </a:custGeom>
        </p:spPr>
        <p:txBody>
          <a:bodyPr wrap="square">
            <a:noAutofit/>
          </a:bodyPr>
          <a:lstStyle/>
          <a:p>
            <a:r>
              <a:rPr lang="en-US"/>
              <a:t>Click icon to add picture</a:t>
            </a:r>
          </a:p>
        </p:txBody>
      </p:sp>
      <p:sp>
        <p:nvSpPr>
          <p:cNvPr id="11" name="Freeform 10">
            <a:extLst>
              <a:ext uri="{FF2B5EF4-FFF2-40B4-BE49-F238E27FC236}">
                <a16:creationId xmlns:a16="http://schemas.microsoft.com/office/drawing/2014/main" id="{13D6034A-FE2B-8E42-AE60-6A5665F05B8C}"/>
              </a:ext>
            </a:extLst>
          </p:cNvPr>
          <p:cNvSpPr/>
          <p:nvPr userDrawn="1"/>
        </p:nvSpPr>
        <p:spPr>
          <a:xfrm rot="16200000">
            <a:off x="2615126" y="415658"/>
            <a:ext cx="2348808" cy="2054580"/>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
        <p:nvSpPr>
          <p:cNvPr id="12" name="Freeform 11">
            <a:extLst>
              <a:ext uri="{FF2B5EF4-FFF2-40B4-BE49-F238E27FC236}">
                <a16:creationId xmlns:a16="http://schemas.microsoft.com/office/drawing/2014/main" id="{EFD04437-2BF8-504F-BBFD-B01DB894E014}"/>
              </a:ext>
            </a:extLst>
          </p:cNvPr>
          <p:cNvSpPr/>
          <p:nvPr userDrawn="1"/>
        </p:nvSpPr>
        <p:spPr>
          <a:xfrm rot="16200000">
            <a:off x="8361" y="2710748"/>
            <a:ext cx="1733550" cy="1516393"/>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Tree>
    <p:extLst>
      <p:ext uri="{BB962C8B-B14F-4D97-AF65-F5344CB8AC3E}">
        <p14:creationId xmlns:p14="http://schemas.microsoft.com/office/powerpoint/2010/main" val="61269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ground Black Logo-no date">
    <p:spTree>
      <p:nvGrpSpPr>
        <p:cNvPr id="1" name=""/>
        <p:cNvGrpSpPr/>
        <p:nvPr/>
      </p:nvGrpSpPr>
      <p:grpSpPr>
        <a:xfrm>
          <a:off x="0" y="0"/>
          <a:ext cx="0" cy="0"/>
          <a:chOff x="0" y="0"/>
          <a:chExt cx="0" cy="0"/>
        </a:xfrm>
      </p:grpSpPr>
      <p:sp>
        <p:nvSpPr>
          <p:cNvPr id="2" name="Title 1"/>
          <p:cNvSpPr>
            <a:spLocks noGrp="1"/>
          </p:cNvSpPr>
          <p:nvPr>
            <p:ph type="title"/>
          </p:nvPr>
        </p:nvSpPr>
        <p:spPr>
          <a:xfrm>
            <a:off x="446301" y="4699820"/>
            <a:ext cx="11091442" cy="802101"/>
          </a:xfrm>
        </p:spPr>
        <p:txBody>
          <a:bodyPr>
            <a:normAutofit/>
          </a:bodyPr>
          <a:lstStyle>
            <a:lvl1pPr algn="ctr">
              <a:defRPr sz="4400" b="1" cap="none" baseline="0">
                <a:solidFill>
                  <a:schemeClr val="accent2"/>
                </a:solidFill>
              </a:defRPr>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4553" y="995580"/>
            <a:ext cx="7002894" cy="2708661"/>
          </a:xfrm>
          <a:prstGeom prst="rect">
            <a:avLst/>
          </a:prstGeom>
        </p:spPr>
      </p:pic>
      <p:sp>
        <p:nvSpPr>
          <p:cNvPr id="4" name="Rectangle 3">
            <a:extLst>
              <a:ext uri="{FF2B5EF4-FFF2-40B4-BE49-F238E27FC236}">
                <a16:creationId xmlns:a16="http://schemas.microsoft.com/office/drawing/2014/main" id="{19A18060-E53B-5343-A2CC-093EBA1E4D8A}"/>
              </a:ext>
            </a:extLst>
          </p:cNvPr>
          <p:cNvSpPr/>
          <p:nvPr userDrawn="1"/>
        </p:nvSpPr>
        <p:spPr>
          <a:xfrm>
            <a:off x="10781824" y="338667"/>
            <a:ext cx="1410176" cy="756355"/>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Tree>
    <p:extLst>
      <p:ext uri="{BB962C8B-B14F-4D97-AF65-F5344CB8AC3E}">
        <p14:creationId xmlns:p14="http://schemas.microsoft.com/office/powerpoint/2010/main" val="1969187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ackground Teal Text - with date">
    <p:spTree>
      <p:nvGrpSpPr>
        <p:cNvPr id="1" name=""/>
        <p:cNvGrpSpPr/>
        <p:nvPr/>
      </p:nvGrpSpPr>
      <p:grpSpPr>
        <a:xfrm>
          <a:off x="0" y="0"/>
          <a:ext cx="0" cy="0"/>
          <a:chOff x="0" y="0"/>
          <a:chExt cx="0" cy="0"/>
        </a:xfrm>
      </p:grpSpPr>
      <p:sp>
        <p:nvSpPr>
          <p:cNvPr id="2" name="Title 1"/>
          <p:cNvSpPr>
            <a:spLocks noGrp="1"/>
          </p:cNvSpPr>
          <p:nvPr>
            <p:ph type="title"/>
          </p:nvPr>
        </p:nvSpPr>
        <p:spPr>
          <a:xfrm>
            <a:off x="446301" y="4699820"/>
            <a:ext cx="11091442" cy="802101"/>
          </a:xfrm>
        </p:spPr>
        <p:txBody>
          <a:bodyPr>
            <a:normAutofit/>
          </a:bodyPr>
          <a:lstStyle>
            <a:lvl1pPr algn="ctr">
              <a:defRPr sz="4400" b="1" cap="none" baseline="0">
                <a:solidFill>
                  <a:srgbClr val="2CA7B2"/>
                </a:solidFill>
              </a:defRPr>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4553" y="995580"/>
            <a:ext cx="7002894" cy="2708661"/>
          </a:xfrm>
          <a:prstGeom prst="rect">
            <a:avLst/>
          </a:prstGeom>
        </p:spPr>
      </p:pic>
      <p:sp>
        <p:nvSpPr>
          <p:cNvPr id="4" name="Date Placeholder 3"/>
          <p:cNvSpPr>
            <a:spLocks noGrp="1"/>
          </p:cNvSpPr>
          <p:nvPr>
            <p:ph type="dt" sz="half" idx="10"/>
          </p:nvPr>
        </p:nvSpPr>
        <p:spPr/>
        <p:txBody>
          <a:bodyPr/>
          <a:lstStyle/>
          <a:p>
            <a:r>
              <a:rPr lang="en-US"/>
              <a:t>September 23, 2021</a:t>
            </a:r>
          </a:p>
        </p:txBody>
      </p:sp>
      <p:sp>
        <p:nvSpPr>
          <p:cNvPr id="5" name="Slide Number Placeholder 4"/>
          <p:cNvSpPr>
            <a:spLocks noGrp="1"/>
          </p:cNvSpPr>
          <p:nvPr>
            <p:ph type="sldNum" sz="quarter" idx="11"/>
          </p:nvPr>
        </p:nvSpPr>
        <p:spPr/>
        <p:txBody>
          <a:bodyPr/>
          <a:lstStyle/>
          <a:p>
            <a:fld id="{E6459DFB-86F3-43FA-8567-2EA6E426AE90}" type="slidenum">
              <a:rPr lang="en-US" smtClean="0"/>
              <a:pPr/>
              <a:t>‹#›</a:t>
            </a:fld>
            <a:endParaRPr lang="en-US" dirty="0"/>
          </a:p>
        </p:txBody>
      </p:sp>
      <p:sp>
        <p:nvSpPr>
          <p:cNvPr id="6" name="Rectangle 5">
            <a:extLst>
              <a:ext uri="{FF2B5EF4-FFF2-40B4-BE49-F238E27FC236}">
                <a16:creationId xmlns:a16="http://schemas.microsoft.com/office/drawing/2014/main" id="{527752DF-374A-EF4D-9F97-CC2F3024CE7F}"/>
              </a:ext>
            </a:extLst>
          </p:cNvPr>
          <p:cNvSpPr/>
          <p:nvPr userDrawn="1"/>
        </p:nvSpPr>
        <p:spPr>
          <a:xfrm>
            <a:off x="10781824" y="338667"/>
            <a:ext cx="1410176" cy="756355"/>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Tree>
    <p:extLst>
      <p:ext uri="{BB962C8B-B14F-4D97-AF65-F5344CB8AC3E}">
        <p14:creationId xmlns:p14="http://schemas.microsoft.com/office/powerpoint/2010/main" val="4183448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15"/>
          <p:cNvSpPr/>
          <p:nvPr userDrawn="1"/>
        </p:nvSpPr>
        <p:spPr>
          <a:xfrm rot="14400000">
            <a:off x="7481085" y="3458345"/>
            <a:ext cx="3882991" cy="3397317"/>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Freeform 16"/>
          <p:cNvSpPr/>
          <p:nvPr userDrawn="1"/>
        </p:nvSpPr>
        <p:spPr>
          <a:xfrm rot="14400000">
            <a:off x="7483396" y="2340"/>
            <a:ext cx="3882991" cy="3397317"/>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タイトル プレースホルダー 1"/>
          <p:cNvSpPr>
            <a:spLocks noGrp="1"/>
          </p:cNvSpPr>
          <p:nvPr>
            <p:ph type="title"/>
          </p:nvPr>
        </p:nvSpPr>
        <p:spPr>
          <a:xfrm>
            <a:off x="609600" y="280220"/>
            <a:ext cx="11091442" cy="802101"/>
          </a:xfrm>
          <a:prstGeom prst="rect">
            <a:avLst/>
          </a:prstGeom>
        </p:spPr>
        <p:txBody>
          <a:bodyPr vert="horz" lIns="163275" tIns="81638" rIns="163275" bIns="81638" rtlCol="0" anchor="ctr">
            <a:normAutofit/>
          </a:bodyPr>
          <a:lstStyle/>
          <a:p>
            <a:r>
              <a:rPr kumimoji="1" lang="en-US" altLang="ja-JP" dirty="0"/>
              <a:t>M</a:t>
            </a:r>
            <a:r>
              <a:rPr kumimoji="1" lang="en-US" altLang="ja-JP" cap="none" baseline="0" dirty="0"/>
              <a:t>aster Slide</a:t>
            </a:r>
            <a:endParaRPr kumimoji="1" lang="ja-JP" altLang="en-US" dirty="0"/>
          </a:p>
        </p:txBody>
      </p:sp>
      <p:sp>
        <p:nvSpPr>
          <p:cNvPr id="6" name="スライド番号プレースホルダー 5"/>
          <p:cNvSpPr>
            <a:spLocks noGrp="1"/>
          </p:cNvSpPr>
          <p:nvPr>
            <p:ph type="sldNum" sz="quarter" idx="4"/>
          </p:nvPr>
        </p:nvSpPr>
        <p:spPr>
          <a:xfrm>
            <a:off x="11619152" y="6459162"/>
            <a:ext cx="572848" cy="365125"/>
          </a:xfrm>
          <a:prstGeom prst="rect">
            <a:avLst/>
          </a:prstGeom>
        </p:spPr>
        <p:txBody>
          <a:bodyPr vert="horz" lIns="163275" tIns="81638" rIns="163275" bIns="81638" rtlCol="0" anchor="ctr"/>
          <a:lstStyle>
            <a:lvl1pPr algn="r">
              <a:defRPr lang="ja-JP" altLang="en-US" sz="1333" smtClean="0">
                <a:solidFill>
                  <a:srgbClr val="064C58"/>
                </a:solidFill>
                <a:ea typeface="Arial Unicode MS" panose="020B0604020202020204" pitchFamily="34" charset="-128"/>
              </a:defRPr>
            </a:lvl1pPr>
          </a:lstStyle>
          <a:p>
            <a:fld id="{E6459DFB-86F3-43FA-8567-2EA6E426AE90}" type="slidenum">
              <a:rPr lang="en-US" smtClean="0"/>
              <a:pPr/>
              <a:t>‹#›</a:t>
            </a:fld>
            <a:endParaRPr lang="en-US" dirty="0"/>
          </a:p>
        </p:txBody>
      </p:sp>
      <p:sp>
        <p:nvSpPr>
          <p:cNvPr id="4" name="Text Placeholder 3"/>
          <p:cNvSpPr>
            <a:spLocks noGrp="1"/>
          </p:cNvSpPr>
          <p:nvPr>
            <p:ph type="body" idx="1"/>
          </p:nvPr>
        </p:nvSpPr>
        <p:spPr>
          <a:xfrm>
            <a:off x="609601" y="1312333"/>
            <a:ext cx="10744127" cy="48651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7" name="Picture 6" descr="loog.png"/>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11121329" y="628992"/>
            <a:ext cx="825192" cy="254000"/>
          </a:xfrm>
          <a:prstGeom prst="rect">
            <a:avLst/>
          </a:prstGeom>
        </p:spPr>
      </p:pic>
      <p:grpSp>
        <p:nvGrpSpPr>
          <p:cNvPr id="8" name="Group 7"/>
          <p:cNvGrpSpPr/>
          <p:nvPr userDrawn="1"/>
        </p:nvGrpSpPr>
        <p:grpSpPr>
          <a:xfrm>
            <a:off x="-1" y="6790575"/>
            <a:ext cx="12192001" cy="67425"/>
            <a:chOff x="908273" y="10492263"/>
            <a:chExt cx="13902511" cy="380891"/>
          </a:xfrm>
        </p:grpSpPr>
        <p:sp>
          <p:nvSpPr>
            <p:cNvPr id="10" name="Rectangle 9"/>
            <p:cNvSpPr/>
            <p:nvPr userDrawn="1"/>
          </p:nvSpPr>
          <p:spPr>
            <a:xfrm>
              <a:off x="908273" y="10492263"/>
              <a:ext cx="3475627" cy="380891"/>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1" name="Rectangle 10"/>
            <p:cNvSpPr/>
            <p:nvPr userDrawn="1"/>
          </p:nvSpPr>
          <p:spPr>
            <a:xfrm>
              <a:off x="4383901" y="10492263"/>
              <a:ext cx="3475627" cy="380891"/>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2" name="Rectangle 11"/>
            <p:cNvSpPr/>
            <p:nvPr userDrawn="1"/>
          </p:nvSpPr>
          <p:spPr>
            <a:xfrm>
              <a:off x="7859529" y="10492263"/>
              <a:ext cx="3475627" cy="380891"/>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3" name="Rectangle 12"/>
            <p:cNvSpPr/>
            <p:nvPr userDrawn="1"/>
          </p:nvSpPr>
          <p:spPr>
            <a:xfrm>
              <a:off x="11335157" y="10492263"/>
              <a:ext cx="3475627" cy="380891"/>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grpSp>
      <p:sp>
        <p:nvSpPr>
          <p:cNvPr id="3" name="Date Placeholder 2"/>
          <p:cNvSpPr>
            <a:spLocks noGrp="1"/>
          </p:cNvSpPr>
          <p:nvPr>
            <p:ph type="dt" sz="half" idx="2"/>
          </p:nvPr>
        </p:nvSpPr>
        <p:spPr>
          <a:xfrm>
            <a:off x="0" y="6510568"/>
            <a:ext cx="2804403" cy="262313"/>
          </a:xfrm>
          <a:prstGeom prst="rect">
            <a:avLst/>
          </a:prstGeom>
        </p:spPr>
        <p:txBody>
          <a:bodyPr vert="horz" lIns="91440" tIns="45720" rIns="91440" bIns="45720" rtlCol="0" anchor="ctr"/>
          <a:lstStyle>
            <a:lvl1pPr algn="l">
              <a:defRPr sz="1200">
                <a:solidFill>
                  <a:srgbClr val="2CA7B2"/>
                </a:solidFill>
              </a:defRPr>
            </a:lvl1pPr>
          </a:lstStyle>
          <a:p>
            <a:r>
              <a:rPr lang="en-US"/>
              <a:t>September 23, 2021</a:t>
            </a:r>
          </a:p>
        </p:txBody>
      </p:sp>
    </p:spTree>
    <p:extLst>
      <p:ext uri="{BB962C8B-B14F-4D97-AF65-F5344CB8AC3E}">
        <p14:creationId xmlns:p14="http://schemas.microsoft.com/office/powerpoint/2010/main" val="338329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p:txStyles>
    <p:titleStyle>
      <a:lvl1pPr algn="l" defTabSz="1088556" rtl="0" eaLnBrk="1" latinLnBrk="0" hangingPunct="1">
        <a:spcBef>
          <a:spcPct val="0"/>
        </a:spcBef>
        <a:buNone/>
        <a:defRPr kumimoji="1" sz="4000" b="1" kern="1200" cap="all" baseline="0">
          <a:solidFill>
            <a:schemeClr val="accent2"/>
          </a:solidFill>
          <a:latin typeface="+mj-lt"/>
          <a:ea typeface="+mj-ea"/>
          <a:cs typeface="+mj-cs"/>
        </a:defRPr>
      </a:lvl1pPr>
    </p:titleStyle>
    <p:bodyStyle>
      <a:lvl1pPr marL="228611" indent="-228011" algn="l" defTabSz="1088556" rtl="0" eaLnBrk="1" latinLnBrk="0" hangingPunct="1">
        <a:lnSpc>
          <a:spcPct val="120000"/>
        </a:lnSpc>
        <a:spcBef>
          <a:spcPts val="800"/>
        </a:spcBef>
        <a:buClr>
          <a:schemeClr val="accent2"/>
        </a:buClr>
        <a:buFont typeface="Wingdings" pitchFamily="2" charset="2"/>
        <a:buChar char="§"/>
        <a:defRPr kumimoji="1" sz="2400" b="0" kern="1200" baseline="0">
          <a:solidFill>
            <a:schemeClr val="tx2"/>
          </a:solidFill>
          <a:latin typeface="+mn-lt"/>
          <a:ea typeface="Arial Unicode MS" panose="020B0604020202020204" pitchFamily="34" charset="-128"/>
          <a:cs typeface="+mn-cs"/>
        </a:defRPr>
      </a:lvl1pPr>
      <a:lvl2pPr marL="480024" indent="-228011" algn="l" defTabSz="1088556" rtl="0" eaLnBrk="1" latinLnBrk="0" hangingPunct="1">
        <a:lnSpc>
          <a:spcPct val="120000"/>
        </a:lnSpc>
        <a:spcBef>
          <a:spcPts val="667"/>
        </a:spcBef>
        <a:buClr>
          <a:schemeClr val="accent2"/>
        </a:buClr>
        <a:buFont typeface="Wingdings" pitchFamily="2" charset="2"/>
        <a:buChar char="§"/>
        <a:defRPr kumimoji="1" sz="2133" kern="1200">
          <a:solidFill>
            <a:schemeClr val="tx1"/>
          </a:solidFill>
          <a:latin typeface="+mn-lt"/>
          <a:ea typeface="+mn-ea"/>
          <a:cs typeface="+mn-cs"/>
        </a:defRPr>
      </a:lvl2pPr>
      <a:lvl3pPr marL="720036" indent="-228011" algn="l" defTabSz="1088556" rtl="0" eaLnBrk="1" latinLnBrk="0" hangingPunct="1">
        <a:lnSpc>
          <a:spcPct val="120000"/>
        </a:lnSpc>
        <a:spcBef>
          <a:spcPts val="667"/>
        </a:spcBef>
        <a:buClr>
          <a:schemeClr val="accent2"/>
        </a:buClr>
        <a:buFont typeface="Wingdings" pitchFamily="2" charset="2"/>
        <a:buChar char="§"/>
        <a:defRPr kumimoji="1" sz="1600" kern="1200">
          <a:solidFill>
            <a:schemeClr val="tx1"/>
          </a:solidFill>
          <a:latin typeface="+mn-lt"/>
          <a:ea typeface="+mn-ea"/>
          <a:cs typeface="+mn-cs"/>
        </a:defRPr>
      </a:lvl3pPr>
      <a:lvl4pPr marL="960048" indent="-228011" algn="l" defTabSz="1088556" rtl="0" eaLnBrk="1" latinLnBrk="0" hangingPunct="1">
        <a:spcBef>
          <a:spcPts val="667"/>
        </a:spcBef>
        <a:buClr>
          <a:schemeClr val="accent2"/>
        </a:buClr>
        <a:buFont typeface="Wingdings" pitchFamily="2" charset="2"/>
        <a:buChar char="§"/>
        <a:defRPr kumimoji="1" sz="1200" kern="1200">
          <a:solidFill>
            <a:schemeClr val="tx1"/>
          </a:solidFill>
          <a:latin typeface="+mn-lt"/>
          <a:ea typeface="+mn-ea"/>
          <a:cs typeface="+mn-cs"/>
        </a:defRPr>
      </a:lvl4pPr>
      <a:lvl5pPr marL="72004" indent="168008" algn="l" defTabSz="1088556" rtl="0" eaLnBrk="1" latinLnBrk="0" hangingPunct="1">
        <a:spcBef>
          <a:spcPct val="20000"/>
        </a:spcBef>
        <a:buFontTx/>
        <a:buBlip>
          <a:blip r:embed="rId40"/>
        </a:buBlip>
        <a:defRPr kumimoji="1" sz="8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265669" indent="0" algn="l" defTabSz="1088556" rtl="0" eaLnBrk="1" latinLnBrk="0" hangingPunct="1">
        <a:spcBef>
          <a:spcPct val="20000"/>
        </a:spcBef>
        <a:buFont typeface="Arial" panose="020B0604020202020204" pitchFamily="34" charset="0"/>
        <a:buNone/>
        <a:defRPr kumimoji="1"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088556" rtl="0" eaLnBrk="1" latinLnBrk="0" hangingPunct="1">
        <a:defRPr kumimoji="1" sz="2133" kern="1200">
          <a:solidFill>
            <a:schemeClr val="tx1"/>
          </a:solidFill>
          <a:latin typeface="+mn-lt"/>
          <a:ea typeface="+mn-ea"/>
          <a:cs typeface="+mn-cs"/>
        </a:defRPr>
      </a:lvl1pPr>
      <a:lvl2pPr marL="544278" algn="l" defTabSz="1088556" rtl="0" eaLnBrk="1" latinLnBrk="0" hangingPunct="1">
        <a:defRPr kumimoji="1" sz="2133" kern="1200">
          <a:solidFill>
            <a:schemeClr val="tx1"/>
          </a:solidFill>
          <a:latin typeface="+mn-lt"/>
          <a:ea typeface="+mn-ea"/>
          <a:cs typeface="+mn-cs"/>
        </a:defRPr>
      </a:lvl2pPr>
      <a:lvl3pPr marL="1088556" algn="l" defTabSz="1088556" rtl="0" eaLnBrk="1" latinLnBrk="0" hangingPunct="1">
        <a:defRPr kumimoji="1" sz="2133" kern="1200">
          <a:solidFill>
            <a:schemeClr val="tx1"/>
          </a:solidFill>
          <a:latin typeface="+mn-lt"/>
          <a:ea typeface="+mn-ea"/>
          <a:cs typeface="+mn-cs"/>
        </a:defRPr>
      </a:lvl3pPr>
      <a:lvl4pPr marL="1632834" algn="l" defTabSz="1088556" rtl="0" eaLnBrk="1" latinLnBrk="0" hangingPunct="1">
        <a:defRPr kumimoji="1" sz="2133" kern="1200">
          <a:solidFill>
            <a:schemeClr val="tx1"/>
          </a:solidFill>
          <a:latin typeface="+mn-lt"/>
          <a:ea typeface="+mn-ea"/>
          <a:cs typeface="+mn-cs"/>
        </a:defRPr>
      </a:lvl4pPr>
      <a:lvl5pPr marL="2177112" algn="l" defTabSz="1088556" rtl="0" eaLnBrk="1" latinLnBrk="0" hangingPunct="1">
        <a:defRPr kumimoji="1" sz="2133" kern="1200">
          <a:solidFill>
            <a:schemeClr val="tx1"/>
          </a:solidFill>
          <a:latin typeface="+mn-lt"/>
          <a:ea typeface="+mn-ea"/>
          <a:cs typeface="+mn-cs"/>
        </a:defRPr>
      </a:lvl5pPr>
      <a:lvl6pPr marL="2721391" algn="l" defTabSz="1088556" rtl="0" eaLnBrk="1" latinLnBrk="0" hangingPunct="1">
        <a:defRPr kumimoji="1" sz="2133" kern="1200">
          <a:solidFill>
            <a:schemeClr val="tx1"/>
          </a:solidFill>
          <a:latin typeface="+mn-lt"/>
          <a:ea typeface="+mn-ea"/>
          <a:cs typeface="+mn-cs"/>
        </a:defRPr>
      </a:lvl6pPr>
      <a:lvl7pPr marL="3265669" algn="l" defTabSz="1088556" rtl="0" eaLnBrk="1" latinLnBrk="0" hangingPunct="1">
        <a:defRPr kumimoji="1" sz="2133" kern="1200">
          <a:solidFill>
            <a:schemeClr val="tx1"/>
          </a:solidFill>
          <a:latin typeface="+mn-lt"/>
          <a:ea typeface="+mn-ea"/>
          <a:cs typeface="+mn-cs"/>
        </a:defRPr>
      </a:lvl7pPr>
      <a:lvl8pPr marL="3809946" algn="l" defTabSz="1088556" rtl="0" eaLnBrk="1" latinLnBrk="0" hangingPunct="1">
        <a:defRPr kumimoji="1" sz="2133" kern="1200">
          <a:solidFill>
            <a:schemeClr val="tx1"/>
          </a:solidFill>
          <a:latin typeface="+mn-lt"/>
          <a:ea typeface="+mn-ea"/>
          <a:cs typeface="+mn-cs"/>
        </a:defRPr>
      </a:lvl8pPr>
      <a:lvl9pPr marL="4354225" algn="l" defTabSz="1088556"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area.org/area-research-agenda/automatic-detection-and-obfuscation-of-facial-and-or-personal-data-of-people-in-ar-user-vicinity/" TargetMode="External"/><Relationship Id="rId2" Type="http://schemas.openxmlformats.org/officeDocument/2006/relationships/hyperlink" Target="https://thearea.org/area-research-agenda/biometric-identification-of-wearable-enterprise-ar-device-users/"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655443" y="1142167"/>
            <a:ext cx="5009323" cy="1121293"/>
          </a:xfrm>
          <a:prstGeom prst="rect">
            <a:avLst/>
          </a:prstGeom>
          <a:solidFill>
            <a:schemeClr val="bg1"/>
          </a:solidFill>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609585" rtl="0" eaLnBrk="1" fontAlgn="base" latinLnBrk="0" hangingPunct="1">
              <a:lnSpc>
                <a:spcPct val="90000"/>
              </a:lnSpc>
              <a:spcBef>
                <a:spcPts val="500"/>
              </a:spcBef>
              <a:spcAft>
                <a:spcPct val="0"/>
              </a:spcAft>
              <a:buClrTx/>
              <a:buSzTx/>
              <a:buFont typeface="Arial" charset="0"/>
              <a:buNone/>
              <a:tabLst/>
              <a:defRPr/>
            </a:pPr>
            <a:r>
              <a:rPr kumimoji="0" lang="en-US" sz="3733" b="0" i="0" u="none" strike="noStrike" kern="1200" cap="none" spc="0" normalizeH="0" baseline="0" noProof="0" dirty="0">
                <a:ln>
                  <a:noFill/>
                </a:ln>
                <a:solidFill>
                  <a:prstClr val="black"/>
                </a:solidFill>
                <a:effectLst/>
                <a:uLnTx/>
                <a:uFillTx/>
                <a:latin typeface="Calibri"/>
                <a:ea typeface="ＭＳ Ｐゴシック" charset="-128"/>
                <a:cs typeface="+mn-cs"/>
              </a:rPr>
              <a:t>Category: Technology Maturity Assessment</a:t>
            </a:r>
          </a:p>
        </p:txBody>
      </p:sp>
      <p:sp>
        <p:nvSpPr>
          <p:cNvPr id="2" name="TextBox 1">
            <a:extLst>
              <a:ext uri="{FF2B5EF4-FFF2-40B4-BE49-F238E27FC236}">
                <a16:creationId xmlns:a16="http://schemas.microsoft.com/office/drawing/2014/main" id="{B3EAA580-1BD9-D947-AAE6-27B491D2DDEF}"/>
              </a:ext>
            </a:extLst>
          </p:cNvPr>
          <p:cNvSpPr txBox="1"/>
          <p:nvPr/>
        </p:nvSpPr>
        <p:spPr>
          <a:xfrm>
            <a:off x="7011743" y="2729445"/>
            <a:ext cx="4653023" cy="31393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Most Relevant Research Agenda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hlinkClick r:id="rId2"/>
              </a:rPr>
              <a:t>https://thearea.org/area-research-agenda/biometric-identification-of-wearable-enterprise-ar-device-users/</a:t>
            </a:r>
            <a:r>
              <a:rPr kumimoji="0" lang="en-US" sz="1800" b="0" i="0" u="none" strike="noStrike" kern="1200" cap="none" spc="0" normalizeH="0" baseline="0" noProof="0" dirty="0">
                <a:ln>
                  <a:noFill/>
                </a:ln>
                <a:solidFill>
                  <a:prstClr val="black"/>
                </a:solidFill>
                <a:effectLst/>
                <a:uLnTx/>
                <a:uFillTx/>
                <a:latin typeface="Arial"/>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hlinkClick r:id="rId3"/>
              </a:rPr>
              <a:t>https://thearea.org/area-research-agenda/automatic-detection-and-obfuscation-of-facial-and-or-personal-data-of-people-in-ar-user-vicinity/</a:t>
            </a:r>
            <a:r>
              <a:rPr kumimoji="0" lang="en-US" sz="1800" b="0" i="0" u="none" strike="noStrike" kern="1200" cap="none" spc="0" normalizeH="0" baseline="0" noProof="0" dirty="0">
                <a:ln>
                  <a:noFill/>
                </a:ln>
                <a:solidFill>
                  <a:prstClr val="black"/>
                </a:solidFill>
                <a:effectLst/>
                <a:uLnTx/>
                <a:uFillTx/>
                <a:latin typeface="Arial"/>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2" name="Title 11">
            <a:extLst>
              <a:ext uri="{FF2B5EF4-FFF2-40B4-BE49-F238E27FC236}">
                <a16:creationId xmlns:a16="http://schemas.microsoft.com/office/drawing/2014/main" id="{A324EF26-A50A-9A4A-9B0B-561A26A6737A}"/>
              </a:ext>
            </a:extLst>
          </p:cNvPr>
          <p:cNvSpPr>
            <a:spLocks noGrp="1"/>
          </p:cNvSpPr>
          <p:nvPr>
            <p:ph type="ctrTitle"/>
          </p:nvPr>
        </p:nvSpPr>
        <p:spPr>
          <a:xfrm>
            <a:off x="593808" y="1350875"/>
            <a:ext cx="5597986" cy="4240028"/>
          </a:xfrm>
        </p:spPr>
        <p:txBody>
          <a:bodyPr/>
          <a:lstStyle/>
          <a:p>
            <a:r>
              <a:rPr lang="en-US" sz="4800" b="1" spc="-200" dirty="0">
                <a:solidFill>
                  <a:prstClr val="white"/>
                </a:solidFill>
                <a:latin typeface="Calibri"/>
                <a:cs typeface="Cambria"/>
              </a:rPr>
              <a:t>Automatic Feature Detection/Recognition for Improved User Identity Management and Data Protection</a:t>
            </a:r>
            <a:endParaRPr lang="en-US" sz="4800" dirty="0"/>
          </a:p>
        </p:txBody>
      </p:sp>
      <p:sp>
        <p:nvSpPr>
          <p:cNvPr id="15" name="TextBox 14">
            <a:extLst>
              <a:ext uri="{FF2B5EF4-FFF2-40B4-BE49-F238E27FC236}">
                <a16:creationId xmlns:a16="http://schemas.microsoft.com/office/drawing/2014/main" id="{037DBBB5-6B1A-9B49-9F9B-6336AEDA0386}"/>
              </a:ext>
            </a:extLst>
          </p:cNvPr>
          <p:cNvSpPr txBox="1"/>
          <p:nvPr/>
        </p:nvSpPr>
        <p:spPr>
          <a:xfrm>
            <a:off x="405389" y="327084"/>
            <a:ext cx="364632"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0" normalizeH="0" baseline="0" noProof="0" dirty="0">
                <a:ln>
                  <a:noFill/>
                </a:ln>
                <a:solidFill>
                  <a:prstClr val="white"/>
                </a:solidFill>
                <a:effectLst/>
                <a:uLnTx/>
                <a:uFillTx/>
                <a:latin typeface="Calibri"/>
                <a:ea typeface="+mn-ea"/>
                <a:cs typeface="Cambria"/>
              </a:rPr>
              <a:t>1</a:t>
            </a:r>
            <a:endParaRPr kumimoji="0" lang="en-US" sz="2000" b="0" i="0" u="none" strike="noStrike" kern="1200" cap="none" spc="-200" normalizeH="0" baseline="0" noProof="0" dirty="0">
              <a:ln>
                <a:noFill/>
              </a:ln>
              <a:solidFill>
                <a:prstClr val="white"/>
              </a:solidFill>
              <a:effectLst/>
              <a:uLnTx/>
              <a:uFillTx/>
              <a:latin typeface="Calibri"/>
              <a:ea typeface="+mn-ea"/>
              <a:cs typeface="Cambria"/>
            </a:endParaRPr>
          </a:p>
        </p:txBody>
      </p:sp>
    </p:spTree>
    <p:extLst>
      <p:ext uri="{BB962C8B-B14F-4D97-AF65-F5344CB8AC3E}">
        <p14:creationId xmlns:p14="http://schemas.microsoft.com/office/powerpoint/2010/main" val="90908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C38C96-658B-8048-A8E3-C00C9FBD4A18}"/>
              </a:ext>
            </a:extLst>
          </p:cNvPr>
          <p:cNvSpPr>
            <a:spLocks noGrp="1"/>
          </p:cNvSpPr>
          <p:nvPr>
            <p:ph type="sldNum" sz="quarter" idx="12"/>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333" b="0" i="0" u="none" strike="noStrike" kern="1200" cap="none" spc="0" normalizeH="0" baseline="0" noProof="0" smtClean="0">
                <a:ln>
                  <a:noFill/>
                </a:ln>
                <a:solidFill>
                  <a:prstClr val="black"/>
                </a:solidFill>
                <a:effectLst/>
                <a:uLnTx/>
                <a:uFillTx/>
                <a:latin typeface="Arial"/>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2</a:t>
            </a:fld>
            <a:endParaRPr kumimoji="0" lang="en-US" altLang="en-US" sz="1333" b="0" i="0" u="none" strike="noStrike" kern="1200" cap="none" spc="0" normalizeH="0" baseline="0" noProof="0">
              <a:ln>
                <a:noFill/>
              </a:ln>
              <a:solidFill>
                <a:prstClr val="black"/>
              </a:solidFill>
              <a:effectLst/>
              <a:uLnTx/>
              <a:uFillTx/>
              <a:latin typeface="Arial"/>
              <a:ea typeface="ＭＳ Ｐゴシック" charset="0"/>
              <a:cs typeface="ＭＳ Ｐゴシック" charset="0"/>
            </a:endParaRPr>
          </a:p>
        </p:txBody>
      </p:sp>
      <p:pic>
        <p:nvPicPr>
          <p:cNvPr id="1026" name="Picture 2" descr="preencoded.png">
            <a:extLst>
              <a:ext uri="{FF2B5EF4-FFF2-40B4-BE49-F238E27FC236}">
                <a16:creationId xmlns:a16="http://schemas.microsoft.com/office/drawing/2014/main" id="{200EACC5-EBE6-4349-A055-4C700E172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8"/>
            <a:ext cx="12192000" cy="5749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3AEB01-050C-0F48-9973-B9A34681BFE2}"/>
              </a:ext>
            </a:extLst>
          </p:cNvPr>
          <p:cNvSpPr/>
          <p:nvPr/>
        </p:nvSpPr>
        <p:spPr>
          <a:xfrm>
            <a:off x="1073426" y="2915478"/>
            <a:ext cx="2173357" cy="278296"/>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D0E64B"/>
              </a:solidFill>
              <a:effectLst/>
              <a:uLnTx/>
              <a:uFillTx/>
              <a:latin typeface="Arial"/>
              <a:cs typeface="+mn-cs"/>
            </a:endParaRPr>
          </a:p>
        </p:txBody>
      </p:sp>
    </p:spTree>
    <p:extLst>
      <p:ext uri="{BB962C8B-B14F-4D97-AF65-F5344CB8AC3E}">
        <p14:creationId xmlns:p14="http://schemas.microsoft.com/office/powerpoint/2010/main" val="307115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21058F-E352-7B4E-89EC-B6E4C4B46F47}"/>
              </a:ext>
            </a:extLst>
          </p:cNvPr>
          <p:cNvSpPr>
            <a:spLocks noGrp="1"/>
          </p:cNvSpPr>
          <p:nvPr>
            <p:ph type="title"/>
          </p:nvPr>
        </p:nvSpPr>
        <p:spPr/>
        <p:txBody>
          <a:bodyPr/>
          <a:lstStyle/>
          <a:p>
            <a:r>
              <a:rPr lang="en-US" dirty="0"/>
              <a:t>Current Situation</a:t>
            </a:r>
          </a:p>
        </p:txBody>
      </p:sp>
      <p:sp>
        <p:nvSpPr>
          <p:cNvPr id="13" name="Text Placeholder 12">
            <a:extLst>
              <a:ext uri="{FF2B5EF4-FFF2-40B4-BE49-F238E27FC236}">
                <a16:creationId xmlns:a16="http://schemas.microsoft.com/office/drawing/2014/main" id="{AF122819-D3FC-4647-A5C1-1014BE8A4461}"/>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DB71A185-7B3F-8B48-B20B-265471E1115E}"/>
              </a:ext>
            </a:extLst>
          </p:cNvPr>
          <p:cNvSpPr>
            <a:spLocks noGrp="1"/>
          </p:cNvSpPr>
          <p:nvPr>
            <p:ph type="body" sz="quarter" idx="14"/>
          </p:nvPr>
        </p:nvSpPr>
        <p:spPr>
          <a:xfrm>
            <a:off x="682412" y="1892300"/>
            <a:ext cx="11072266" cy="4680778"/>
          </a:xfrm>
        </p:spPr>
        <p:txBody>
          <a:bodyPr>
            <a:normAutofit lnSpcReduction="10000"/>
          </a:bodyPr>
          <a:lstStyle/>
          <a:p>
            <a:pPr marL="228600" indent="-228600" defTabSz="609585" fontAlgn="base">
              <a:lnSpc>
                <a:spcPct val="100000"/>
              </a:lnSpc>
              <a:spcBef>
                <a:spcPts val="1000"/>
              </a:spcBef>
              <a:spcAft>
                <a:spcPct val="0"/>
              </a:spcAft>
              <a:buClrTx/>
              <a:buFont typeface="Arial" charset="0"/>
              <a:buChar char="•"/>
              <a:defRPr/>
            </a:pPr>
            <a:r>
              <a:rPr lang="en-CA" sz="2600" dirty="0">
                <a:solidFill>
                  <a:prstClr val="black"/>
                </a:solidFill>
                <a:latin typeface="Arial" panose="020B0604020202020204" pitchFamily="34" charset="0"/>
                <a:cs typeface="Arial" panose="020B0604020202020204" pitchFamily="34" charset="0"/>
              </a:rPr>
              <a:t>There is insufficient use of automation/automatic detection and recognition of features of users in AR system authentication</a:t>
            </a:r>
          </a:p>
          <a:p>
            <a:pPr marL="480013" lvl="1" indent="-228600" defTabSz="609585" fontAlgn="base">
              <a:lnSpc>
                <a:spcPct val="100000"/>
              </a:lnSpc>
              <a:spcBef>
                <a:spcPts val="1000"/>
              </a:spcBef>
              <a:spcAft>
                <a:spcPct val="0"/>
              </a:spcAft>
              <a:buClrTx/>
              <a:buFont typeface="Arial" charset="0"/>
              <a:buChar char="•"/>
              <a:defRPr/>
            </a:pPr>
            <a:r>
              <a:rPr kumimoji="0" lang="en-CA" sz="2333" dirty="0">
                <a:solidFill>
                  <a:prstClr val="black"/>
                </a:solidFill>
                <a:latin typeface="Arial" panose="020B0604020202020204" pitchFamily="34" charset="0"/>
                <a:ea typeface="ＭＳ Ｐゴシック" charset="-128"/>
                <a:cs typeface="Arial" panose="020B0604020202020204" pitchFamily="34" charset="0"/>
              </a:rPr>
              <a:t>Users must be trained in and follow “manual” AR system authentication steps</a:t>
            </a:r>
          </a:p>
          <a:p>
            <a:pPr marL="480013" lvl="1" indent="-228600" defTabSz="609585" fontAlgn="base">
              <a:lnSpc>
                <a:spcPct val="100000"/>
              </a:lnSpc>
              <a:spcBef>
                <a:spcPts val="1000"/>
              </a:spcBef>
              <a:spcAft>
                <a:spcPct val="0"/>
              </a:spcAft>
              <a:buClrTx/>
              <a:buFont typeface="Arial" charset="0"/>
              <a:buChar char="•"/>
              <a:defRPr/>
            </a:pPr>
            <a:r>
              <a:rPr lang="en-CA" sz="2333" dirty="0">
                <a:solidFill>
                  <a:prstClr val="black"/>
                </a:solidFill>
                <a:latin typeface="Arial" panose="020B0604020202020204" pitchFamily="34" charset="0"/>
                <a:cs typeface="Arial" panose="020B0604020202020204" pitchFamily="34" charset="0"/>
              </a:rPr>
              <a:t>Authentication systems may be developed (internally) and connected to internal databases (employee, work order, project management, </a:t>
            </a:r>
            <a:r>
              <a:rPr lang="en-CA" sz="2333" dirty="0" err="1">
                <a:solidFill>
                  <a:prstClr val="black"/>
                </a:solidFill>
                <a:latin typeface="Arial" panose="020B0604020202020204" pitchFamily="34" charset="0"/>
                <a:cs typeface="Arial" panose="020B0604020202020204" pitchFamily="34" charset="0"/>
              </a:rPr>
              <a:t>etc</a:t>
            </a:r>
            <a:r>
              <a:rPr lang="en-CA" sz="2333" dirty="0">
                <a:solidFill>
                  <a:prstClr val="black"/>
                </a:solidFill>
                <a:latin typeface="Arial" panose="020B0604020202020204" pitchFamily="34" charset="0"/>
                <a:cs typeface="Arial" panose="020B0604020202020204" pitchFamily="34" charset="0"/>
              </a:rPr>
              <a:t>) without biometric tools </a:t>
            </a:r>
          </a:p>
          <a:p>
            <a:pPr marL="480013" lvl="1" indent="-228600" defTabSz="609585" fontAlgn="base">
              <a:lnSpc>
                <a:spcPct val="100000"/>
              </a:lnSpc>
              <a:spcBef>
                <a:spcPts val="1000"/>
              </a:spcBef>
              <a:spcAft>
                <a:spcPct val="0"/>
              </a:spcAft>
              <a:buClrTx/>
              <a:buFont typeface="Arial" charset="0"/>
              <a:buChar char="•"/>
              <a:defRPr/>
            </a:pPr>
            <a:r>
              <a:rPr lang="en-CA" sz="2333" dirty="0">
                <a:solidFill>
                  <a:prstClr val="black"/>
                </a:solidFill>
                <a:latin typeface="Arial" panose="020B0604020202020204" pitchFamily="34" charset="0"/>
                <a:cs typeface="Arial" panose="020B0604020202020204" pitchFamily="34" charset="0"/>
              </a:rPr>
              <a:t>Systems that are time consuming and/or prone to error are removed/disabled</a:t>
            </a:r>
            <a:endParaRPr kumimoji="0" lang="en-CA" sz="2333" dirty="0">
              <a:solidFill>
                <a:prstClr val="black"/>
              </a:solidFill>
              <a:latin typeface="Arial" panose="020B0604020202020204" pitchFamily="34" charset="0"/>
              <a:ea typeface="ＭＳ Ｐゴシック" charset="-128"/>
              <a:cs typeface="Arial" panose="020B0604020202020204" pitchFamily="34" charset="0"/>
            </a:endParaRPr>
          </a:p>
          <a:p>
            <a:pPr marL="228600" lvl="0" indent="-228600" defTabSz="609585" fontAlgn="base">
              <a:lnSpc>
                <a:spcPct val="100000"/>
              </a:lnSpc>
              <a:spcBef>
                <a:spcPts val="1000"/>
              </a:spcBef>
              <a:spcAft>
                <a:spcPct val="0"/>
              </a:spcAft>
              <a:buClrTx/>
              <a:buFont typeface="Arial" charset="0"/>
              <a:buChar char="•"/>
              <a:defRPr/>
            </a:pPr>
            <a:r>
              <a:rPr kumimoji="0" lang="en-CA" sz="2600" dirty="0">
                <a:solidFill>
                  <a:prstClr val="black"/>
                </a:solidFill>
                <a:latin typeface="Arial" panose="020B0604020202020204" pitchFamily="34" charset="0"/>
                <a:ea typeface="ＭＳ Ｐゴシック" charset="-128"/>
                <a:cs typeface="Arial" panose="020B0604020202020204" pitchFamily="34" charset="0"/>
              </a:rPr>
              <a:t>Low/lack of automatic detection/recognition of environmental features increases risk of relying entirely on users’ behavior to avoid exposure of or inappropriate use of sensitive information in the AR system camera’s view (e.g., faces and company-confidential intellectual property)</a:t>
            </a:r>
            <a:endParaRPr kumimoji="0" lang="en-CA" dirty="0">
              <a:solidFill>
                <a:prstClr val="black"/>
              </a:solidFill>
              <a:latin typeface="Calibri"/>
              <a:ea typeface="ＭＳ Ｐゴシック" charset="-128"/>
            </a:endParaRPr>
          </a:p>
          <a:p>
            <a:pPr>
              <a:lnSpc>
                <a:spcPct val="100000"/>
              </a:lnSpc>
            </a:pPr>
            <a:endParaRPr lang="en-US" dirty="0"/>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3</a:t>
            </a:fld>
            <a:endParaRPr kumimoji="0" lang="en-US" altLang="en-US" sz="1600" b="0" i="0" u="none" strike="noStrike" kern="1200" cap="none" spc="0" normalizeH="0" baseline="0" noProof="0" dirty="0">
              <a:ln>
                <a:noFill/>
              </a:ln>
              <a:solidFill>
                <a:prstClr val="black"/>
              </a:solidFill>
              <a:effectLst/>
              <a:uLnTx/>
              <a:uFillTx/>
              <a:latin typeface="Helvetica" charset="0"/>
              <a:ea typeface="ＭＳ Ｐゴシック" charset="0"/>
              <a:cs typeface="ＭＳ Ｐゴシック" charset="0"/>
            </a:endParaRPr>
          </a:p>
        </p:txBody>
      </p:sp>
      <p:sp>
        <p:nvSpPr>
          <p:cNvPr id="15" name="Date Placeholder 14">
            <a:extLst>
              <a:ext uri="{FF2B5EF4-FFF2-40B4-BE49-F238E27FC236}">
                <a16:creationId xmlns:a16="http://schemas.microsoft.com/office/drawing/2014/main" id="{76DC1350-036C-A543-8F7B-42384D1EBE3C}"/>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63410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r>
              <a:rPr kumimoji="0" lang="en-GB" altLang="en-US" dirty="0">
                <a:solidFill>
                  <a:srgbClr val="196674"/>
                </a:solidFill>
                <a:latin typeface="Calibri"/>
                <a:cs typeface="Cambria"/>
              </a:rPr>
              <a:t>Problems this Research Would Address</a:t>
            </a:r>
            <a:endParaRPr lang="en-US" dirty="0"/>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fontScale="92500" lnSpcReduction="10000"/>
          </a:bodyPr>
          <a:lstStyle/>
          <a:p>
            <a:pPr marL="228600" lvl="0"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Users of shared devices or users who do not frequently use AR systems must manually identify themselves to authenticate and get access to AR experiences</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Identification and authentication processes are </a:t>
            </a:r>
            <a:r>
              <a:rPr lang="en-US" b="1" dirty="0">
                <a:solidFill>
                  <a:prstClr val="black"/>
                </a:solidFill>
                <a:latin typeface="Arial" panose="020B0604020202020204" pitchFamily="34" charset="0"/>
                <a:cs typeface="Arial" panose="020B0604020202020204" pitchFamily="34" charset="0"/>
              </a:rPr>
              <a:t>slow, error prone and may put users off </a:t>
            </a:r>
          </a:p>
          <a:p>
            <a:pPr marL="228600" lvl="0"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Low documentation (and understanding) of the potential pros and cons and low use of high-performance automated detection and identification of features for user authentication among AR designers/developers, systems integrators, internal IT departments and end users leads to </a:t>
            </a:r>
            <a:r>
              <a:rPr lang="en-US" b="1" dirty="0">
                <a:solidFill>
                  <a:prstClr val="black"/>
                </a:solidFill>
                <a:latin typeface="Arial" panose="020B0604020202020204" pitchFamily="34" charset="0"/>
                <a:cs typeface="Arial" panose="020B0604020202020204" pitchFamily="34" charset="0"/>
              </a:rPr>
              <a:t>low/poor use of the latest innovation in the biometric field</a:t>
            </a:r>
            <a:r>
              <a:rPr lang="en-US" dirty="0">
                <a:solidFill>
                  <a:prstClr val="black"/>
                </a:solidFill>
                <a:latin typeface="Arial" panose="020B0604020202020204" pitchFamily="34" charset="0"/>
                <a:cs typeface="Arial" panose="020B0604020202020204" pitchFamily="34" charset="0"/>
              </a:rPr>
              <a:t> for purpose of automatic AR system user authentication</a:t>
            </a:r>
          </a:p>
          <a:p>
            <a:pPr marL="228600" indent="-228600" defTabSz="609585"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Due to users avoiding or being unaware of procedures, AR </a:t>
            </a:r>
            <a:r>
              <a:rPr lang="en-US" dirty="0">
                <a:solidFill>
                  <a:prstClr val="black"/>
                </a:solidFill>
                <a:latin typeface="Arial" panose="020B0604020202020204" pitchFamily="34" charset="0"/>
                <a:cs typeface="Arial" panose="020B0604020202020204" pitchFamily="34" charset="0"/>
              </a:rPr>
              <a:t>providers and customers with AR in the field are exposed to risks associated with unintentional </a:t>
            </a:r>
            <a:r>
              <a:rPr lang="en-US" b="1" dirty="0">
                <a:solidFill>
                  <a:prstClr val="black"/>
                </a:solidFill>
                <a:latin typeface="Arial" panose="020B0604020202020204" pitchFamily="34" charset="0"/>
                <a:cs typeface="Arial" panose="020B0604020202020204" pitchFamily="34" charset="0"/>
              </a:rPr>
              <a:t>exposure of information (IP) </a:t>
            </a:r>
            <a:r>
              <a:rPr lang="en-US" dirty="0">
                <a:solidFill>
                  <a:prstClr val="black"/>
                </a:solidFill>
                <a:latin typeface="Arial" panose="020B0604020202020204" pitchFamily="34" charset="0"/>
                <a:cs typeface="Arial" panose="020B0604020202020204" pitchFamily="34" charset="0"/>
              </a:rPr>
              <a:t>and</a:t>
            </a:r>
            <a:r>
              <a:rPr lang="en-US" b="1" dirty="0">
                <a:solidFill>
                  <a:prstClr val="black"/>
                </a:solidFill>
                <a:latin typeface="Arial" panose="020B0604020202020204" pitchFamily="34" charset="0"/>
                <a:cs typeface="Arial" panose="020B0604020202020204" pitchFamily="34" charset="0"/>
              </a:rPr>
              <a:t> identities of people in the AR system user’s environment</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Risk managers and IT departments do not approve use of AR systems in some (e.g., remote assistance) or all use cases which could lead to exposure</a:t>
            </a:r>
          </a:p>
          <a:p>
            <a:pPr marL="228600" lvl="0" indent="-228600" defTabSz="609585" fontAlgn="base">
              <a:lnSpc>
                <a:spcPct val="110000"/>
              </a:lnSpc>
              <a:spcBef>
                <a:spcPts val="1000"/>
              </a:spcBef>
              <a:spcAft>
                <a:spcPct val="0"/>
              </a:spcAft>
              <a:buClrTx/>
              <a:buFont typeface="Arial" charset="0"/>
              <a:buChar char="•"/>
              <a:defRPr/>
            </a:pPr>
            <a:endParaRPr kumimoji="0" lang="en-US" dirty="0">
              <a:solidFill>
                <a:prstClr val="black"/>
              </a:solidFill>
              <a:latin typeface="Arial" panose="020B0604020202020204" pitchFamily="34" charset="0"/>
              <a:ea typeface="ＭＳ Ｐゴシック" charset="-128"/>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4</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15" name="Date Placeholder 14">
            <a:extLst>
              <a:ext uri="{FF2B5EF4-FFF2-40B4-BE49-F238E27FC236}">
                <a16:creationId xmlns:a16="http://schemas.microsoft.com/office/drawing/2014/main" id="{78C01DFA-37A0-2349-A3D7-EC5CA14B5F9D}"/>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97439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pPr lvl="0" defTabSz="609585">
              <a:spcBef>
                <a:spcPts val="0"/>
              </a:spcBef>
              <a:defRPr/>
            </a:pPr>
            <a:r>
              <a:rPr kumimoji="0" lang="en-GB" altLang="en-US" dirty="0">
                <a:solidFill>
                  <a:srgbClr val="196674"/>
                </a:solidFill>
                <a:latin typeface="Calibri"/>
                <a:cs typeface="Cambria"/>
              </a:rPr>
              <a:t>Possible Questions the Research Would Answer</a:t>
            </a:r>
            <a:endParaRPr kumimoji="0" lang="en-US" altLang="en-US" sz="3600" dirty="0">
              <a:solidFill>
                <a:srgbClr val="196674"/>
              </a:solidFill>
              <a:latin typeface="Calibri"/>
              <a:cs typeface="Cambria"/>
            </a:endParaRPr>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1059014" cy="4965700"/>
          </a:xfrm>
        </p:spPr>
        <p:txBody>
          <a:bodyPr>
            <a:normAutofit lnSpcReduction="10000"/>
          </a:bodyPr>
          <a:lstStyle/>
          <a:p>
            <a:pPr marL="228600" lvl="0"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How can integrating automated feature detection/recognition systems increase use and reduce risk of AR systems in the workplace?</a:t>
            </a:r>
          </a:p>
          <a:p>
            <a:pPr marL="228600" lvl="0"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What is the state of the art in commercially-available tools for industrial-grade biometric authentication systems/solutions/services and other automatic feature recognition libraries?</a:t>
            </a:r>
          </a:p>
          <a:p>
            <a:pPr marL="228600" lvl="0"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Are there tools that can detect/use unique human features to securely and reliably identify and authenticate users for access to devices and specific AR experiences? </a:t>
            </a:r>
          </a:p>
          <a:p>
            <a:pPr marL="228600" indent="-228600" defTabSz="609585"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Are there technologies commercially available for automatic visual and/or auditory feature detection and obfuscation that could be used by AR </a:t>
            </a:r>
            <a:r>
              <a:rPr lang="en-US" dirty="0">
                <a:solidFill>
                  <a:prstClr val="black"/>
                </a:solidFill>
                <a:latin typeface="Arial" panose="020B0604020202020204" pitchFamily="34" charset="0"/>
                <a:cs typeface="Arial" panose="020B0604020202020204" pitchFamily="34" charset="0"/>
              </a:rPr>
              <a:t>providers and customers to reduce or eliminate risks associated with </a:t>
            </a:r>
            <a:r>
              <a:rPr lang="en-US" b="1" dirty="0">
                <a:solidFill>
                  <a:prstClr val="black"/>
                </a:solidFill>
                <a:latin typeface="Arial" panose="020B0604020202020204" pitchFamily="34" charset="0"/>
                <a:cs typeface="Arial" panose="020B0604020202020204" pitchFamily="34" charset="0"/>
              </a:rPr>
              <a:t>exposure of information (IP) </a:t>
            </a:r>
            <a:r>
              <a:rPr lang="en-US" dirty="0">
                <a:solidFill>
                  <a:prstClr val="black"/>
                </a:solidFill>
                <a:latin typeface="Arial" panose="020B0604020202020204" pitchFamily="34" charset="0"/>
                <a:cs typeface="Arial" panose="020B0604020202020204" pitchFamily="34" charset="0"/>
              </a:rPr>
              <a:t>and</a:t>
            </a:r>
            <a:r>
              <a:rPr lang="en-US" b="1" dirty="0">
                <a:solidFill>
                  <a:prstClr val="black"/>
                </a:solidFill>
                <a:latin typeface="Arial" panose="020B0604020202020204" pitchFamily="34" charset="0"/>
                <a:cs typeface="Arial" panose="020B0604020202020204" pitchFamily="34" charset="0"/>
              </a:rPr>
              <a:t> identities of people </a:t>
            </a:r>
            <a:r>
              <a:rPr lang="en-US" dirty="0">
                <a:solidFill>
                  <a:prstClr val="black"/>
                </a:solidFill>
                <a:latin typeface="Arial" panose="020B0604020202020204" pitchFamily="34" charset="0"/>
                <a:cs typeface="Arial" panose="020B0604020202020204" pitchFamily="34" charset="0"/>
              </a:rPr>
              <a:t>in the AR user environment?</a:t>
            </a:r>
          </a:p>
          <a:p>
            <a:pPr marL="228600" lvl="0" indent="-228600" defTabSz="609585" fontAlgn="base">
              <a:lnSpc>
                <a:spcPct val="110000"/>
              </a:lnSpc>
              <a:spcBef>
                <a:spcPts val="1000"/>
              </a:spcBef>
              <a:spcAft>
                <a:spcPct val="0"/>
              </a:spcAft>
              <a:buClrTx/>
              <a:buFont typeface="Arial" charset="0"/>
              <a:buChar char="•"/>
              <a:defRPr/>
            </a:pPr>
            <a:endParaRPr kumimoji="0" lang="en-US" dirty="0">
              <a:solidFill>
                <a:prstClr val="black"/>
              </a:solidFill>
              <a:latin typeface="Arial" panose="020B0604020202020204" pitchFamily="34" charset="0"/>
              <a:ea typeface="ＭＳ Ｐゴシック" charset="-128"/>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5</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B5A8749B-03F3-1A48-AFFD-634294889C81}"/>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920535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pPr lvl="0" defTabSz="609585">
              <a:spcBef>
                <a:spcPts val="0"/>
              </a:spcBef>
              <a:defRPr/>
            </a:pPr>
            <a:r>
              <a:rPr kumimoji="0" lang="en-GB" altLang="en-US" dirty="0">
                <a:solidFill>
                  <a:srgbClr val="196674"/>
                </a:solidFill>
                <a:latin typeface="Calibri"/>
                <a:cs typeface="Cambria"/>
              </a:rPr>
              <a:t>Whose problem would be addressed?</a:t>
            </a:r>
            <a:endParaRPr kumimoji="0" lang="en-US" altLang="en-US" sz="3600" dirty="0">
              <a:solidFill>
                <a:srgbClr val="196674"/>
              </a:solidFill>
              <a:latin typeface="Calibri"/>
              <a:cs typeface="Cambria"/>
            </a:endParaRPr>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lnSpcReduction="10000"/>
          </a:bodyPr>
          <a:lstStyle/>
          <a:p>
            <a:pPr marL="228600" lvl="0" indent="-228600" defTabSz="609585" fontAlgn="base">
              <a:lnSpc>
                <a:spcPct val="110000"/>
              </a:lnSpc>
              <a:spcBef>
                <a:spcPts val="1000"/>
              </a:spcBef>
              <a:spcAft>
                <a:spcPct val="0"/>
              </a:spcAft>
              <a:buClrTx/>
              <a:buFont typeface="Arial" charset="0"/>
              <a:buChar char="•"/>
              <a:defRPr/>
            </a:pPr>
            <a:r>
              <a:rPr lang="en-US" i="1" dirty="0">
                <a:solidFill>
                  <a:srgbClr val="FF0000"/>
                </a:solidFill>
                <a:latin typeface="Arial" panose="020B0604020202020204" pitchFamily="34" charset="0"/>
                <a:cs typeface="Arial" panose="020B0604020202020204" pitchFamily="34" charset="0"/>
              </a:rPr>
              <a:t>IT groups and enterprise AR project managers </a:t>
            </a:r>
            <a:r>
              <a:rPr lang="en-US" dirty="0">
                <a:solidFill>
                  <a:schemeClr val="tx1"/>
                </a:solidFill>
                <a:latin typeface="Arial" panose="020B0604020202020204" pitchFamily="34" charset="0"/>
                <a:cs typeface="Arial" panose="020B0604020202020204" pitchFamily="34" charset="0"/>
              </a:rPr>
              <a:t>would be better prepared </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To assess suitability and identify viable options for integrating automatic feature detection, such as biometric identification, as the basis for AR user identification and authentication </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To discuss with suppliers and internal stakeholders how use of automatic detection and obfuscation of IP and/or nearby users could improve operation and reduce risks</a:t>
            </a:r>
          </a:p>
          <a:p>
            <a:pPr marL="228600" lvl="0" indent="-228600" defTabSz="609585" fontAlgn="base">
              <a:lnSpc>
                <a:spcPct val="110000"/>
              </a:lnSpc>
              <a:spcBef>
                <a:spcPts val="1000"/>
              </a:spcBef>
              <a:spcAft>
                <a:spcPct val="0"/>
              </a:spcAft>
              <a:buClrTx/>
              <a:buFont typeface="Arial" charset="0"/>
              <a:buChar char="•"/>
              <a:defRPr/>
            </a:pPr>
            <a:r>
              <a:rPr lang="en-US" i="1" dirty="0">
                <a:solidFill>
                  <a:srgbClr val="FF0000"/>
                </a:solidFill>
                <a:latin typeface="Arial" panose="020B0604020202020204" pitchFamily="34" charset="0"/>
                <a:cs typeface="Arial" panose="020B0604020202020204" pitchFamily="34" charset="0"/>
              </a:rPr>
              <a:t>Providers of enterprise wearable AR displays and enterprise AR software/platform companies </a:t>
            </a:r>
            <a:r>
              <a:rPr lang="en-US" dirty="0">
                <a:solidFill>
                  <a:prstClr val="black"/>
                </a:solidFill>
                <a:latin typeface="Arial" panose="020B0604020202020204" pitchFamily="34" charset="0"/>
                <a:cs typeface="Arial" panose="020B0604020202020204" pitchFamily="34" charset="0"/>
              </a:rPr>
              <a:t>would be able</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To identify potential providers/partners to supply new enabling technologies to increase differentiation in the ecosystem and offer unique value to their customers</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To develop new value-added components, systems or services for enterprise AR use to generate higher revenues and </a:t>
            </a:r>
            <a:r>
              <a:rPr lang="en-US" dirty="0" err="1">
                <a:solidFill>
                  <a:prstClr val="black"/>
                </a:solidFill>
                <a:latin typeface="Arial" panose="020B0604020202020204" pitchFamily="34" charset="0"/>
                <a:cs typeface="Arial" panose="020B0604020202020204" pitchFamily="34" charset="0"/>
              </a:rPr>
              <a:t>RoI</a:t>
            </a:r>
            <a:endParaRPr lang="en-US"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6</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CC91DBE1-43F6-5C41-8B8B-2C8B11978678}"/>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45957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pPr lvl="0" defTabSz="609585">
              <a:spcBef>
                <a:spcPts val="0"/>
              </a:spcBef>
              <a:defRPr/>
            </a:pPr>
            <a:r>
              <a:rPr kumimoji="0" lang="en-GB" altLang="en-US" dirty="0">
                <a:solidFill>
                  <a:srgbClr val="196674"/>
                </a:solidFill>
                <a:latin typeface="Calibri"/>
                <a:cs typeface="Cambria"/>
              </a:rPr>
              <a:t>How would this research be conducted?</a:t>
            </a:r>
            <a:endParaRPr kumimoji="0" lang="en-US" altLang="en-US" sz="3600" dirty="0">
              <a:solidFill>
                <a:srgbClr val="196674"/>
              </a:solidFill>
              <a:latin typeface="Calibri"/>
              <a:cs typeface="Cambria"/>
            </a:endParaRPr>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a:bodyPr>
          <a:lstStyle/>
          <a:p>
            <a:pPr marL="457200" lvl="0" indent="-457200" defTabSz="914400">
              <a:lnSpc>
                <a:spcPct val="100000"/>
              </a:lnSpc>
              <a:spcBef>
                <a:spcPts val="0"/>
              </a:spcBef>
              <a:buClrTx/>
              <a:buFont typeface="+mj-lt"/>
              <a:buAutoNum type="arabicPeriod"/>
              <a:defRPr/>
            </a:pPr>
            <a:r>
              <a:rPr kumimoji="0" lang="en-US" dirty="0">
                <a:solidFill>
                  <a:prstClr val="black"/>
                </a:solidFill>
                <a:latin typeface="Calibri"/>
              </a:rPr>
              <a:t>The research partner chosen for this project will have extensive background in development of automatic feature (e.g., biometric) technologies and deep connections with leaders in the automatic feature detection/id ecosystem</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Calibri"/>
              </a:rPr>
              <a:t>Desk research would generate documentation about the current options, leading suppliers and sources of secondary information</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Calibri"/>
              </a:rPr>
              <a:t>In a laboratory environment using one enterprise IT system for identification and authentication with two types of AR systems, a testing method will be developed and two or more biometric identification tools evaluated</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Calibri"/>
              </a:rPr>
              <a:t>The testing in a lab setting would also permit comparison of interfaces and robustness with at least four different users and/or other variables TBD</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Calibri"/>
              </a:rPr>
              <a:t>A report, including a gap analysis, description of testing methodology developed, results of testing and set of recommendations for future work will be prepared </a:t>
            </a: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7</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AF044845-CD85-414A-B435-DA090EE41C5A}"/>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787651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pPr lvl="0" defTabSz="609585">
              <a:spcBef>
                <a:spcPts val="0"/>
              </a:spcBef>
              <a:defRPr/>
            </a:pPr>
            <a:r>
              <a:rPr kumimoji="0" lang="en-GB" altLang="en-US" dirty="0">
                <a:solidFill>
                  <a:srgbClr val="196674"/>
                </a:solidFill>
                <a:latin typeface="Calibri"/>
                <a:cs typeface="Cambria"/>
              </a:rPr>
              <a:t>Deliverables of this project</a:t>
            </a:r>
            <a:endParaRPr kumimoji="0" lang="en-US" altLang="en-US" sz="3600" dirty="0">
              <a:solidFill>
                <a:srgbClr val="196674"/>
              </a:solidFill>
              <a:latin typeface="Calibri"/>
              <a:cs typeface="Cambria"/>
            </a:endParaRPr>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a:bodyPr>
          <a:lstStyle/>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Calibri"/>
              </a:rPr>
              <a:t>An annotated table (in a spreadsheet) of automatic feature detection and identification (and obfuscation) technologies, providers and description of systems in use in enterprise today</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Calibri"/>
              </a:rPr>
              <a:t>A tool for AREA members to assess/estimate potential benefits of automatic feature detection, identification and obfuscation technologies in different use cases and environments</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Calibri"/>
              </a:rPr>
              <a:t>Report describing the potential opportunity for use of automatic feature detection to increase use and reduce risk, including a gap analysis, description of testing methodology developed, results of testing and set of recommendations for future work</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Calibri"/>
              </a:rPr>
              <a:t>Executive summary of findings for public release and a webinar</a:t>
            </a: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8</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B5B053CF-BA3D-454C-BA7C-FCAD5B0CE27C}"/>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3449394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pPr lvl="0" defTabSz="609585">
              <a:spcBef>
                <a:spcPts val="0"/>
              </a:spcBef>
              <a:defRPr/>
            </a:pPr>
            <a:r>
              <a:rPr kumimoji="0" lang="en-GB" altLang="en-US" dirty="0">
                <a:solidFill>
                  <a:srgbClr val="196674"/>
                </a:solidFill>
                <a:latin typeface="Calibri"/>
                <a:cs typeface="Cambria"/>
              </a:rPr>
              <a:t>Benefits to AREA members</a:t>
            </a:r>
            <a:endParaRPr kumimoji="0" lang="en-US" altLang="en-US" sz="3600" dirty="0">
              <a:solidFill>
                <a:srgbClr val="196674"/>
              </a:solidFill>
              <a:latin typeface="Calibri"/>
              <a:cs typeface="Cambria"/>
            </a:endParaRPr>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a:bodyPr>
          <a:lstStyle/>
          <a:p>
            <a:pPr marL="228600" lvl="0" indent="-228600" defTabSz="914400" fontAlgn="base">
              <a:lnSpc>
                <a:spcPct val="100000"/>
              </a:lnSpc>
              <a:spcBef>
                <a:spcPts val="1000"/>
              </a:spcBef>
              <a:spcAft>
                <a:spcPct val="0"/>
              </a:spcAft>
              <a:buClrTx/>
              <a:buFont typeface="Arial" charset="0"/>
              <a:buChar char="•"/>
              <a:defRPr/>
            </a:pPr>
            <a:r>
              <a:rPr kumimoji="0" lang="en-US" dirty="0">
                <a:solidFill>
                  <a:prstClr val="black"/>
                </a:solidFill>
                <a:latin typeface="Calibri"/>
                <a:ea typeface="ＭＳ Ｐゴシック" charset="-128"/>
              </a:rPr>
              <a:t>Insights into how integration of </a:t>
            </a:r>
            <a:r>
              <a:rPr kumimoji="0" lang="en-US" dirty="0">
                <a:solidFill>
                  <a:prstClr val="black"/>
                </a:solidFill>
                <a:latin typeface="Calibri"/>
              </a:rPr>
              <a:t>automatic feature detection technologies </a:t>
            </a:r>
            <a:r>
              <a:rPr kumimoji="0" lang="en-US" dirty="0">
                <a:solidFill>
                  <a:prstClr val="black"/>
                </a:solidFill>
                <a:latin typeface="Calibri"/>
                <a:ea typeface="ＭＳ Ｐゴシック" charset="-128"/>
              </a:rPr>
              <a:t>with AR system authentication and use in workplace environments could increase use by employees that need to be authenticated and decrease risk by reducing reliance on modification of user behavior</a:t>
            </a:r>
          </a:p>
          <a:p>
            <a:pPr marL="228600" lvl="0" indent="-228600" defTabSz="914400" fontAlgn="base">
              <a:lnSpc>
                <a:spcPct val="100000"/>
              </a:lnSpc>
              <a:spcBef>
                <a:spcPts val="1000"/>
              </a:spcBef>
              <a:spcAft>
                <a:spcPct val="0"/>
              </a:spcAft>
              <a:buClrTx/>
              <a:buFont typeface="Arial" charset="0"/>
              <a:buChar char="•"/>
              <a:defRPr/>
            </a:pPr>
            <a:r>
              <a:rPr kumimoji="0" lang="en-US" dirty="0">
                <a:solidFill>
                  <a:prstClr val="black"/>
                </a:solidFill>
                <a:latin typeface="Calibri"/>
                <a:ea typeface="ＭＳ Ｐゴシック" charset="-128"/>
              </a:rPr>
              <a:t>Assessment of the maturity of technologies for potential integration</a:t>
            </a:r>
          </a:p>
          <a:p>
            <a:pPr marL="228600" lvl="0" indent="-228600" defTabSz="914400" fontAlgn="base">
              <a:lnSpc>
                <a:spcPct val="100000"/>
              </a:lnSpc>
              <a:spcBef>
                <a:spcPts val="1000"/>
              </a:spcBef>
              <a:spcAft>
                <a:spcPct val="0"/>
              </a:spcAft>
              <a:buClrTx/>
              <a:buFont typeface="Arial" charset="0"/>
              <a:buChar char="•"/>
              <a:defRPr/>
            </a:pPr>
            <a:r>
              <a:rPr kumimoji="0" lang="en-US" dirty="0">
                <a:solidFill>
                  <a:prstClr val="black"/>
                </a:solidFill>
                <a:latin typeface="Calibri"/>
                <a:ea typeface="ＭＳ Ｐゴシック" charset="-128"/>
              </a:rPr>
              <a:t>If/when </a:t>
            </a:r>
            <a:r>
              <a:rPr kumimoji="0" lang="en-US" dirty="0">
                <a:solidFill>
                  <a:prstClr val="black"/>
                </a:solidFill>
                <a:latin typeface="Calibri"/>
              </a:rPr>
              <a:t>automatic feature detection technologies can be used for </a:t>
            </a:r>
            <a:r>
              <a:rPr kumimoji="0" lang="en-US" dirty="0">
                <a:solidFill>
                  <a:prstClr val="black"/>
                </a:solidFill>
                <a:latin typeface="Calibri"/>
                <a:ea typeface="ＭＳ Ｐゴシック" charset="-128"/>
              </a:rPr>
              <a:t>AR system access and to reduce risk, this project will be the basis for evaluating potential providers, and for testing suitability of available options </a:t>
            </a:r>
          </a:p>
          <a:p>
            <a:pPr marL="457200" lvl="0" indent="-457200" defTabSz="914400">
              <a:lnSpc>
                <a:spcPct val="100000"/>
              </a:lnSpc>
              <a:spcBef>
                <a:spcPts val="0"/>
              </a:spcBef>
              <a:buClrTx/>
              <a:buFont typeface="Arial" panose="020B0604020202020204" pitchFamily="34" charset="0"/>
              <a:buChar char="•"/>
              <a:defRPr/>
            </a:pPr>
            <a:endParaRPr kumimoji="0" lang="en-US" dirty="0">
              <a:solidFill>
                <a:prstClr val="black"/>
              </a:solidFill>
              <a:latin typeface="Calibri"/>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9</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CE5D7138-6F8A-574F-93A4-020A069214BD}"/>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78342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ter Slide">
  <a:themeElements>
    <a:clrScheme name="Custom 880">
      <a:dk1>
        <a:sysClr val="windowText" lastClr="000000"/>
      </a:dk1>
      <a:lt1>
        <a:sysClr val="window" lastClr="FFFFFF"/>
      </a:lt1>
      <a:dk2>
        <a:srgbClr val="28272A"/>
      </a:dk2>
      <a:lt2>
        <a:srgbClr val="F2F2F2"/>
      </a:lt2>
      <a:accent1>
        <a:srgbClr val="0A3A4A"/>
      </a:accent1>
      <a:accent2>
        <a:srgbClr val="196674"/>
      </a:accent2>
      <a:accent3>
        <a:srgbClr val="33A6B2"/>
      </a:accent3>
      <a:accent4>
        <a:srgbClr val="808284"/>
      </a:accent4>
      <a:accent5>
        <a:srgbClr val="9AC836"/>
      </a:accent5>
      <a:accent6>
        <a:srgbClr val="D0E64B"/>
      </a:accent6>
      <a:hlink>
        <a:srgbClr val="021127"/>
      </a:hlink>
      <a:folHlink>
        <a:srgbClr val="000000"/>
      </a:folHlink>
    </a:clrScheme>
    <a:fontScheme name="Custom 749">
      <a:majorFont>
        <a:latin typeface="Arial"/>
        <a:ea typeface="Spica Neue Light"/>
        <a:cs typeface=""/>
      </a:majorFont>
      <a:minorFont>
        <a:latin typeface="Arial"/>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REA PPT Template Sept 11 1 PM CET" id="{4B941912-EDB1-CB4E-A7BA-0147F7E5039E}" vid="{13A264CC-B2DD-9E46-B55F-A3ADCEEBE822}"/>
    </a:ext>
  </a:extLst>
</a:theme>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Helvetica</vt:lpstr>
      <vt:lpstr>Muli</vt:lpstr>
      <vt:lpstr>Muli Regular</vt:lpstr>
      <vt:lpstr>Myriad Pro</vt:lpstr>
      <vt:lpstr>Verdana</vt:lpstr>
      <vt:lpstr>Wingdings</vt:lpstr>
      <vt:lpstr>Wingdings 2</vt:lpstr>
      <vt:lpstr>Master Slide</vt:lpstr>
      <vt:lpstr>Automatic Feature Detection/Recognition for Improved User Identity Management and Data Protection</vt:lpstr>
      <vt:lpstr>PowerPoint Presentation</vt:lpstr>
      <vt:lpstr>Current Situation</vt:lpstr>
      <vt:lpstr>Problems this Research Would Address</vt:lpstr>
      <vt:lpstr>Possible Questions the Research Would Answer</vt:lpstr>
      <vt:lpstr>Whose problem would be addressed?</vt:lpstr>
      <vt:lpstr>How would this research be conducted?</vt:lpstr>
      <vt:lpstr>Deliverables of this project</vt:lpstr>
      <vt:lpstr>Benefits to AREA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Feature Detection/Recognition for Improved User Identity Management and Data Protection</dc:title>
  <dc:creator>Mark Sage</dc:creator>
  <cp:lastModifiedBy>Mark Sage</cp:lastModifiedBy>
  <cp:revision>1</cp:revision>
  <dcterms:created xsi:type="dcterms:W3CDTF">2021-09-24T07:59:32Z</dcterms:created>
  <dcterms:modified xsi:type="dcterms:W3CDTF">2021-09-24T07:59:57Z</dcterms:modified>
</cp:coreProperties>
</file>