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6103" r:id="rId3"/>
    <p:sldId id="6104" r:id="rId4"/>
    <p:sldId id="6105" r:id="rId5"/>
    <p:sldId id="6106" r:id="rId6"/>
    <p:sldId id="6107" r:id="rId7"/>
    <p:sldId id="6108" r:id="rId8"/>
    <p:sldId id="6109" r:id="rId9"/>
    <p:sldId id="61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476BA-430B-4FF7-A2DE-B8E5E6093D8D}" v="1" dt="2022-03-16T12:04:58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2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2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0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3123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2067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18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8684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18360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2552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1479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0903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4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911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2031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5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0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4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22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5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8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9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2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0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6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9560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5068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6546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3221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3351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7780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2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1630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36698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5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8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21391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39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743560" y="1375081"/>
            <a:ext cx="5179999" cy="6780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Market research issues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24EF26-A50A-9A4A-9B0B-561A26A6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34" y="788749"/>
            <a:ext cx="5597986" cy="4240028"/>
          </a:xfrm>
        </p:spPr>
        <p:txBody>
          <a:bodyPr/>
          <a:lstStyle/>
          <a:p>
            <a:r>
              <a:rPr lang="en-GB" sz="4800" b="1" spc="-200" dirty="0">
                <a:solidFill>
                  <a:prstClr val="white"/>
                </a:solidFill>
                <a:latin typeface="Calibri"/>
                <a:cs typeface="Cambria"/>
              </a:rPr>
              <a:t>Analysis of the environmental benefits of remote collaboration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7DBBB5-6B1A-9B49-9F9B-6336AEDA0386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2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B0DFE-2C8C-4D99-84E3-1B4D4EAC8A4E}"/>
              </a:ext>
            </a:extLst>
          </p:cNvPr>
          <p:cNvSpPr txBox="1"/>
          <p:nvPr/>
        </p:nvSpPr>
        <p:spPr>
          <a:xfrm>
            <a:off x="7270536" y="2908763"/>
            <a:ext cx="465302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Aaron Cohen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Realwear</a:t>
            </a:r>
          </a:p>
        </p:txBody>
      </p:sp>
    </p:spTree>
    <p:extLst>
      <p:ext uri="{BB962C8B-B14F-4D97-AF65-F5344CB8AC3E}">
        <p14:creationId xmlns:p14="http://schemas.microsoft.com/office/powerpoint/2010/main" val="369316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Current Situation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541D2B-D294-334C-9747-F42DB92F66B4}"/>
              </a:ext>
            </a:extLst>
          </p:cNvPr>
          <p:cNvSpPr txBox="1"/>
          <p:nvPr/>
        </p:nvSpPr>
        <p:spPr>
          <a:xfrm>
            <a:off x="1577009" y="1630017"/>
            <a:ext cx="9846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several clients asking us for the environmental benefits of remote collaboration /AR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travel reduction or other means.  They want to know impact and have documentation to support their purchases.</a:t>
            </a:r>
          </a:p>
        </p:txBody>
      </p:sp>
    </p:spTree>
    <p:extLst>
      <p:ext uri="{BB962C8B-B14F-4D97-AF65-F5344CB8AC3E}">
        <p14:creationId xmlns:p14="http://schemas.microsoft.com/office/powerpoint/2010/main" val="31817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Problems this Research Would Address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26E0A8-0EDA-4444-AC8D-BD14D9CC75E0}"/>
              </a:ext>
            </a:extLst>
          </p:cNvPr>
          <p:cNvSpPr txBox="1"/>
          <p:nvPr/>
        </p:nvSpPr>
        <p:spPr>
          <a:xfrm>
            <a:off x="119270" y="1643270"/>
            <a:ext cx="11423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Clients, end users and partners would have better documentation, similar to the ROI calculator.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would accelerate and provide validation.</a:t>
            </a:r>
          </a:p>
        </p:txBody>
      </p:sp>
    </p:spTree>
    <p:extLst>
      <p:ext uri="{BB962C8B-B14F-4D97-AF65-F5344CB8AC3E}">
        <p14:creationId xmlns:p14="http://schemas.microsoft.com/office/powerpoint/2010/main" val="8116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Possible Questions the Research Would Answer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1BA824-1555-0346-BECA-B0CD3A692E62}"/>
              </a:ext>
            </a:extLst>
          </p:cNvPr>
          <p:cNvSpPr txBox="1"/>
          <p:nvPr/>
        </p:nvSpPr>
        <p:spPr>
          <a:xfrm>
            <a:off x="530087" y="1696278"/>
            <a:ext cx="10823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much carbon is saved by a global company when committing to a remote collaboration solution?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environmental benefits of using remote collaboration for reduced downtime?</a:t>
            </a:r>
          </a:p>
        </p:txBody>
      </p:sp>
    </p:spTree>
    <p:extLst>
      <p:ext uri="{BB962C8B-B14F-4D97-AF65-F5344CB8AC3E}">
        <p14:creationId xmlns:p14="http://schemas.microsoft.com/office/powerpoint/2010/main" val="175405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66038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Whose problem would be addressed?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F23BD-6553-2B4F-A187-8D132662693D}"/>
              </a:ext>
            </a:extLst>
          </p:cNvPr>
          <p:cNvSpPr txBox="1"/>
          <p:nvPr/>
        </p:nvSpPr>
        <p:spPr>
          <a:xfrm>
            <a:off x="702365" y="1987826"/>
            <a:ext cx="10796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would have a piece of collateral and an ‘answer’ from the industry on this that provides third party validation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transparent about all assumptions to avoid any perception of greenwashing.</a:t>
            </a:r>
          </a:p>
        </p:txBody>
      </p:sp>
    </p:spTree>
    <p:extLst>
      <p:ext uri="{BB962C8B-B14F-4D97-AF65-F5344CB8AC3E}">
        <p14:creationId xmlns:p14="http://schemas.microsoft.com/office/powerpoint/2010/main" val="65513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How would this research be conducted? 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9B266-0988-E544-A694-B0277ED7AF24}"/>
              </a:ext>
            </a:extLst>
          </p:cNvPr>
          <p:cNvSpPr txBox="1"/>
          <p:nvPr/>
        </p:nvSpPr>
        <p:spPr>
          <a:xfrm>
            <a:off x="887896" y="2120348"/>
            <a:ext cx="1019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 could interview customers and also use EPA or other calculators.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assumptions would be collected.</a:t>
            </a:r>
          </a:p>
        </p:txBody>
      </p:sp>
    </p:spTree>
    <p:extLst>
      <p:ext uri="{BB962C8B-B14F-4D97-AF65-F5344CB8AC3E}">
        <p14:creationId xmlns:p14="http://schemas.microsoft.com/office/powerpoint/2010/main" val="193471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Deliverables of this Project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C88839-F4E4-B143-B2C9-EF00BA35DFFB}"/>
              </a:ext>
            </a:extLst>
          </p:cNvPr>
          <p:cNvSpPr txBox="1"/>
          <p:nvPr/>
        </p:nvSpPr>
        <p:spPr>
          <a:xfrm>
            <a:off x="636104" y="1895061"/>
            <a:ext cx="11078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report outlining key factors and considerations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assumptions/calculations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Infographic to summaries the findings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50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Benefits to AREA Members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C29934-F225-FF4A-9A03-FE77705CB0D3}"/>
              </a:ext>
            </a:extLst>
          </p:cNvPr>
          <p:cNvSpPr txBox="1"/>
          <p:nvPr/>
        </p:nvSpPr>
        <p:spPr>
          <a:xfrm>
            <a:off x="1417983" y="2173357"/>
            <a:ext cx="9026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Unbased and fact-based report to highlight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benefits of remote assistance</a:t>
            </a:r>
          </a:p>
        </p:txBody>
      </p:sp>
    </p:spTree>
    <p:extLst>
      <p:ext uri="{BB962C8B-B14F-4D97-AF65-F5344CB8AC3E}">
        <p14:creationId xmlns:p14="http://schemas.microsoft.com/office/powerpoint/2010/main" val="3862211818"/>
      </p:ext>
    </p:extLst>
  </p:cSld>
  <p:clrMapOvr>
    <a:masterClrMapping/>
  </p:clrMapOvr>
</p:sld>
</file>

<file path=ppt/theme/theme1.xml><?xml version="1.0" encoding="utf-8"?>
<a:theme xmlns:a="http://schemas.openxmlformats.org/drawingml/2006/main" name="1_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ppt/theme/theme2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Garamond</vt:lpstr>
      <vt:lpstr>Helvetica</vt:lpstr>
      <vt:lpstr>Muli</vt:lpstr>
      <vt:lpstr>Muli Regular</vt:lpstr>
      <vt:lpstr>Myriad Pro</vt:lpstr>
      <vt:lpstr>Verdana</vt:lpstr>
      <vt:lpstr>Wingdings</vt:lpstr>
      <vt:lpstr>Wingdings 2</vt:lpstr>
      <vt:lpstr>1_Area Brand 2016</vt:lpstr>
      <vt:lpstr>Master Slide</vt:lpstr>
      <vt:lpstr>Analysis of the environmental benefits of remote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Sage</dc:creator>
  <cp:lastModifiedBy>Lana Orlova</cp:lastModifiedBy>
  <cp:revision>3</cp:revision>
  <dcterms:created xsi:type="dcterms:W3CDTF">2022-03-07T17:25:23Z</dcterms:created>
  <dcterms:modified xsi:type="dcterms:W3CDTF">2022-03-16T18:02:04Z</dcterms:modified>
</cp:coreProperties>
</file>