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28" r:id="rId2"/>
    <p:sldId id="429" r:id="rId3"/>
    <p:sldId id="6003" r:id="rId4"/>
    <p:sldId id="6004" r:id="rId5"/>
    <p:sldId id="6005" r:id="rId6"/>
    <p:sldId id="6006" r:id="rId7"/>
    <p:sldId id="600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4" d="100"/>
          <a:sy n="64" d="100"/>
        </p:scale>
        <p:origin x="3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ye on Data Background Cover Slide - With logo and 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og.png">
            <a:extLst>
              <a:ext uri="{FF2B5EF4-FFF2-40B4-BE49-F238E27FC236}">
                <a16:creationId xmlns:a16="http://schemas.microsoft.com/office/drawing/2014/main" id="{949B392F-A2A7-2C47-9E66-19346A6CDB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004" y="1606244"/>
            <a:ext cx="3816005" cy="11745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9BD3FFB-AC54-324D-A37D-3510ED64626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1009" y="155223"/>
            <a:ext cx="1430991" cy="8128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CD96540-E8EB-F048-A400-C4CB4603F9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00300" y="3260036"/>
            <a:ext cx="6355671" cy="755373"/>
          </a:xfrm>
        </p:spPr>
        <p:txBody>
          <a:bodyPr anchor="ctr">
            <a:noAutofit/>
          </a:bodyPr>
          <a:lstStyle>
            <a:lvl1pPr marL="228611" indent="0" algn="ctr">
              <a:buFontTx/>
              <a:buNone/>
              <a:defRPr sz="4000" b="1">
                <a:solidFill>
                  <a:schemeClr val="accent2"/>
                </a:solidFill>
                <a:latin typeface="+mj-lt"/>
              </a:defRPr>
            </a:lvl1pPr>
            <a:lvl2pPr marL="480024" indent="0">
              <a:buFontTx/>
              <a:buNone/>
              <a:defRPr sz="4000">
                <a:latin typeface="+mj-lt"/>
              </a:defRPr>
            </a:lvl2pPr>
            <a:lvl3pPr marL="720036" indent="0">
              <a:buFontTx/>
              <a:buNone/>
              <a:defRPr sz="4000">
                <a:latin typeface="+mj-lt"/>
              </a:defRPr>
            </a:lvl3pPr>
            <a:lvl4pPr marL="960048" indent="0">
              <a:buFontTx/>
              <a:buNone/>
              <a:defRPr sz="4000">
                <a:latin typeface="+mj-lt"/>
              </a:defRPr>
            </a:lvl4pPr>
            <a:lvl5pPr marL="72004" indent="0">
              <a:buFontTx/>
              <a:buNone/>
              <a:defRPr sz="4000">
                <a:latin typeface="+mj-lt"/>
              </a:defRPr>
            </a:lvl5pPr>
          </a:lstStyle>
          <a:p>
            <a:pPr lvl="0"/>
            <a:r>
              <a:rPr lang="en-US" dirty="0"/>
              <a:t>Click to Insert Title Here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250B69A-A27E-D147-B75E-E759E424FCC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63930" y="4280959"/>
            <a:ext cx="4281330" cy="914400"/>
          </a:xfrm>
        </p:spPr>
        <p:txBody>
          <a:bodyPr anchor="ctr">
            <a:noAutofit/>
          </a:bodyPr>
          <a:lstStyle>
            <a:lvl1pPr marL="228611" indent="0" algn="ctr">
              <a:buNone/>
              <a:defRPr sz="2400" b="1">
                <a:solidFill>
                  <a:schemeClr val="accent3"/>
                </a:solidFill>
                <a:latin typeface="+mj-lt"/>
              </a:defRPr>
            </a:lvl1pPr>
            <a:lvl2pPr marL="480024" indent="0" algn="ctr">
              <a:buNone/>
              <a:defRPr sz="2400" b="1">
                <a:solidFill>
                  <a:schemeClr val="accent3"/>
                </a:solidFill>
                <a:latin typeface="+mj-lt"/>
              </a:defRPr>
            </a:lvl2pPr>
            <a:lvl3pPr marL="720036" indent="0" algn="ctr">
              <a:buNone/>
              <a:defRPr sz="2400" b="1">
                <a:solidFill>
                  <a:schemeClr val="accent3"/>
                </a:solidFill>
                <a:latin typeface="+mj-lt"/>
              </a:defRPr>
            </a:lvl3pPr>
            <a:lvl4pPr marL="960048" indent="0" algn="ctr">
              <a:buNone/>
              <a:defRPr sz="2400" b="1">
                <a:solidFill>
                  <a:schemeClr val="accent3"/>
                </a:solidFill>
                <a:latin typeface="+mj-lt"/>
              </a:defRPr>
            </a:lvl4pPr>
            <a:lvl5pPr marL="72004" indent="0" algn="ctr">
              <a:buFont typeface="Arial" panose="020B0604020202020204" pitchFamily="34" charset="0"/>
              <a:buNone/>
              <a:defRPr sz="2400" b="1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Insert Subhead Here</a:t>
            </a:r>
          </a:p>
        </p:txBody>
      </p:sp>
    </p:spTree>
    <p:extLst>
      <p:ext uri="{BB962C8B-B14F-4D97-AF65-F5344CB8AC3E}">
        <p14:creationId xmlns:p14="http://schemas.microsoft.com/office/powerpoint/2010/main" val="105489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hort descriptor and text in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1"/>
          <p:cNvSpPr>
            <a:spLocks noGrp="1"/>
          </p:cNvSpPr>
          <p:nvPr>
            <p:ph type="title" hasCustomPrompt="1"/>
          </p:nvPr>
        </p:nvSpPr>
        <p:spPr>
          <a:xfrm>
            <a:off x="682412" y="335212"/>
            <a:ext cx="10827176" cy="80210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ja-JP" altLang="en-US" cap="none" baseline="0" dirty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682412" y="1279102"/>
            <a:ext cx="10827176" cy="336037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ja-JP" altLang="en-US" dirty="0"/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82412" y="1892301"/>
            <a:ext cx="10826904" cy="4305300"/>
          </a:xfrm>
        </p:spPr>
        <p:txBody>
          <a:bodyPr/>
          <a:lstStyle>
            <a:lvl2pPr indent="228011">
              <a:defRPr/>
            </a:lvl2pPr>
            <a:lvl3pPr indent="228011">
              <a:defRPr/>
            </a:lvl3pPr>
            <a:lvl4pPr indent="180009">
              <a:defRPr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6459DFB-86F3-43FA-8567-2EA6E426AE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September 23, 2021</a:t>
            </a:r>
          </a:p>
        </p:txBody>
      </p:sp>
    </p:spTree>
    <p:extLst>
      <p:ext uri="{BB962C8B-B14F-4D97-AF65-F5344CB8AC3E}">
        <p14:creationId xmlns:p14="http://schemas.microsoft.com/office/powerpoint/2010/main" val="273159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two descriptors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682412" y="1892236"/>
            <a:ext cx="6176183" cy="59169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タイトル 1"/>
          <p:cNvSpPr>
            <a:spLocks noGrp="1"/>
          </p:cNvSpPr>
          <p:nvPr>
            <p:ph type="title" hasCustomPrompt="1"/>
          </p:nvPr>
        </p:nvSpPr>
        <p:spPr>
          <a:xfrm>
            <a:off x="682412" y="335212"/>
            <a:ext cx="10827176" cy="802101"/>
          </a:xfrm>
        </p:spPr>
        <p:txBody>
          <a:bodyPr/>
          <a:lstStyle>
            <a:lvl1pPr>
              <a:defRPr lang="ja-JP" altLang="en-US" cap="none" baseline="0" dirty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682412" y="1279102"/>
            <a:ext cx="10827176" cy="336037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682412" y="2603501"/>
            <a:ext cx="10827176" cy="3697971"/>
          </a:xfrm>
        </p:spPr>
        <p:txBody>
          <a:bodyPr/>
          <a:lstStyle>
            <a:lvl5pPr marL="72004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6459DFB-86F3-43FA-8567-2EA6E426AE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/>
              <a:t>September 23, 2021</a:t>
            </a:r>
          </a:p>
        </p:txBody>
      </p:sp>
    </p:spTree>
    <p:extLst>
      <p:ext uri="{BB962C8B-B14F-4D97-AF65-F5344CB8AC3E}">
        <p14:creationId xmlns:p14="http://schemas.microsoft.com/office/powerpoint/2010/main" val="84430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Descriptors, Two Columns for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686745" y="2119070"/>
            <a:ext cx="5247995" cy="52690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400" b="0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682412" y="2839150"/>
            <a:ext cx="5252328" cy="31511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lang="ja-JP" altLang="en-US" dirty="0" smtClean="0"/>
            </a:lvl1pPr>
            <a:lvl2pPr>
              <a:defRPr/>
            </a:lvl2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6187111" y="2117006"/>
            <a:ext cx="5322477" cy="52690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400" b="0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6182777" y="2837086"/>
            <a:ext cx="5326810" cy="31511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lang="ja-JP" altLang="en-US" dirty="0" smtClean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タイトル 1"/>
          <p:cNvSpPr>
            <a:spLocks noGrp="1"/>
          </p:cNvSpPr>
          <p:nvPr>
            <p:ph type="title" hasCustomPrompt="1"/>
          </p:nvPr>
        </p:nvSpPr>
        <p:spPr>
          <a:xfrm>
            <a:off x="682412" y="335212"/>
            <a:ext cx="10827176" cy="802101"/>
          </a:xfrm>
        </p:spPr>
        <p:txBody>
          <a:bodyPr/>
          <a:lstStyle>
            <a:lvl1pPr>
              <a:defRPr lang="ja-JP" altLang="en-US" cap="none" baseline="0" dirty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682412" y="1279102"/>
            <a:ext cx="10827176" cy="336037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6459DFB-86F3-43FA-8567-2EA6E426AE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en-US"/>
              <a:t>September 23, 2021</a:t>
            </a:r>
          </a:p>
        </p:txBody>
      </p:sp>
    </p:spTree>
    <p:extLst>
      <p:ext uri="{BB962C8B-B14F-4D97-AF65-F5344CB8AC3E}">
        <p14:creationId xmlns:p14="http://schemas.microsoft.com/office/powerpoint/2010/main" val="114810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Descriptors, For Boxes for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684284" y="1770594"/>
            <a:ext cx="4878799" cy="52690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682412" y="2420274"/>
            <a:ext cx="4942224" cy="135838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684284" y="4047287"/>
            <a:ext cx="4878799" cy="52690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682412" y="4696967"/>
            <a:ext cx="4942224" cy="135838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6554153" y="1770594"/>
            <a:ext cx="4892273" cy="52690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6553715" y="2420274"/>
            <a:ext cx="4955873" cy="135838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6554153" y="4047287"/>
            <a:ext cx="4892273" cy="52690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715" y="4696967"/>
            <a:ext cx="4955873" cy="135838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タイトル 1"/>
          <p:cNvSpPr>
            <a:spLocks noGrp="1"/>
          </p:cNvSpPr>
          <p:nvPr>
            <p:ph type="title" hasCustomPrompt="1"/>
          </p:nvPr>
        </p:nvSpPr>
        <p:spPr>
          <a:xfrm>
            <a:off x="682412" y="335212"/>
            <a:ext cx="10827176" cy="802101"/>
          </a:xfrm>
        </p:spPr>
        <p:txBody>
          <a:bodyPr/>
          <a:lstStyle>
            <a:lvl1pPr>
              <a:defRPr lang="ja-JP" altLang="en-US" cap="none" baseline="0" dirty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682412" y="1279102"/>
            <a:ext cx="10827176" cy="336037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E6459DFB-86F3-43FA-8567-2EA6E426AE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en-US"/>
              <a:t>September 23, 2021</a:t>
            </a:r>
          </a:p>
        </p:txBody>
      </p:sp>
    </p:spTree>
    <p:extLst>
      <p:ext uri="{BB962C8B-B14F-4D97-AF65-F5344CB8AC3E}">
        <p14:creationId xmlns:p14="http://schemas.microsoft.com/office/powerpoint/2010/main" val="4222852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81BC45-AC04-4C9D-8D15-D2BEBA97BB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3606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81BC45-AC04-4C9D-8D15-D2BEBA97BB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September 23,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8596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ic List - 4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5520635" y="2273935"/>
            <a:ext cx="432085" cy="43204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kumimoji="1" lang="en-US" altLang="ja-JP" sz="1200" dirty="0">
                <a:solidFill>
                  <a:schemeClr val="bg1"/>
                </a:solidFill>
                <a:ea typeface="Arial Unicode MS" panose="020B0604020202020204" pitchFamily="34" charset="-128"/>
              </a:rPr>
              <a:t>1</a:t>
            </a:r>
            <a:endParaRPr kumimoji="1" lang="ja-JP" altLang="en-US" sz="1200" dirty="0">
              <a:solidFill>
                <a:schemeClr val="bg1"/>
              </a:solidFill>
              <a:ea typeface="Arial Unicode MS" panose="020B0604020202020204" pitchFamily="34" charset="-128"/>
            </a:endParaRPr>
          </a:p>
        </p:txBody>
      </p:sp>
      <p:sp>
        <p:nvSpPr>
          <p:cNvPr id="12" name="円/楕円 11"/>
          <p:cNvSpPr/>
          <p:nvPr userDrawn="1"/>
        </p:nvSpPr>
        <p:spPr>
          <a:xfrm>
            <a:off x="5520635" y="3181195"/>
            <a:ext cx="432085" cy="43204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kumimoji="1" lang="en-US" altLang="ja-JP" sz="1200" dirty="0">
                <a:solidFill>
                  <a:schemeClr val="bg1"/>
                </a:solidFill>
                <a:ea typeface="Arial Unicode MS" panose="020B0604020202020204" pitchFamily="34" charset="-128"/>
              </a:rPr>
              <a:t>2</a:t>
            </a:r>
            <a:endParaRPr kumimoji="1" lang="ja-JP" altLang="en-US" sz="1200" dirty="0">
              <a:solidFill>
                <a:schemeClr val="bg1"/>
              </a:solidFill>
              <a:ea typeface="Arial Unicode MS" panose="020B0604020202020204" pitchFamily="34" charset="-128"/>
            </a:endParaRPr>
          </a:p>
        </p:txBody>
      </p:sp>
      <p:sp>
        <p:nvSpPr>
          <p:cNvPr id="13" name="円/楕円 12"/>
          <p:cNvSpPr/>
          <p:nvPr userDrawn="1"/>
        </p:nvSpPr>
        <p:spPr>
          <a:xfrm>
            <a:off x="5520635" y="4088455"/>
            <a:ext cx="432085" cy="43204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kumimoji="1" lang="en-US" altLang="ja-JP" sz="1200" dirty="0">
                <a:solidFill>
                  <a:schemeClr val="bg1"/>
                </a:solidFill>
                <a:ea typeface="Arial Unicode MS" panose="020B0604020202020204" pitchFamily="34" charset="-128"/>
              </a:rPr>
              <a:t>3</a:t>
            </a:r>
            <a:endParaRPr kumimoji="1" lang="ja-JP" altLang="en-US" sz="1200" dirty="0">
              <a:solidFill>
                <a:schemeClr val="bg1"/>
              </a:solidFill>
              <a:ea typeface="Arial Unicode MS" panose="020B0604020202020204" pitchFamily="34" charset="-128"/>
            </a:endParaRPr>
          </a:p>
        </p:txBody>
      </p:sp>
      <p:sp>
        <p:nvSpPr>
          <p:cNvPr id="14" name="円/楕円 13"/>
          <p:cNvSpPr/>
          <p:nvPr userDrawn="1"/>
        </p:nvSpPr>
        <p:spPr>
          <a:xfrm>
            <a:off x="5520635" y="4995715"/>
            <a:ext cx="432085" cy="43204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kumimoji="1" lang="en-US" altLang="ja-JP" sz="1200" dirty="0">
                <a:solidFill>
                  <a:schemeClr val="bg1"/>
                </a:solidFill>
                <a:ea typeface="Arial Unicode MS" panose="020B0604020202020204" pitchFamily="34" charset="-128"/>
              </a:rPr>
              <a:t>4</a:t>
            </a:r>
            <a:endParaRPr kumimoji="1" lang="ja-JP" altLang="en-US" sz="1200" dirty="0">
              <a:solidFill>
                <a:schemeClr val="bg1"/>
              </a:solidFill>
              <a:ea typeface="Arial Unicode MS" panose="020B0604020202020204" pitchFamily="34" charset="-128"/>
            </a:endParaRPr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6001105" y="2133836"/>
            <a:ext cx="5669394" cy="71892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6001105" y="3042255"/>
            <a:ext cx="5669394" cy="71892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6001105" y="3950674"/>
            <a:ext cx="5669394" cy="71892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001105" y="4859092"/>
            <a:ext cx="5669394" cy="71892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682411" y="2133836"/>
            <a:ext cx="4436738" cy="344417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600" b="1" i="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タイトル 1"/>
          <p:cNvSpPr>
            <a:spLocks noGrp="1"/>
          </p:cNvSpPr>
          <p:nvPr>
            <p:ph type="title" hasCustomPrompt="1"/>
          </p:nvPr>
        </p:nvSpPr>
        <p:spPr>
          <a:xfrm>
            <a:off x="682412" y="335212"/>
            <a:ext cx="10827176" cy="802101"/>
          </a:xfrm>
        </p:spPr>
        <p:txBody>
          <a:bodyPr/>
          <a:lstStyle>
            <a:lvl1pPr>
              <a:defRPr lang="ja-JP" altLang="en-US" cap="none" baseline="0" dirty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682412" y="1279102"/>
            <a:ext cx="10827176" cy="336037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9"/>
          </p:nvPr>
        </p:nvSpPr>
        <p:spPr/>
        <p:txBody>
          <a:bodyPr/>
          <a:lstStyle/>
          <a:p>
            <a:r>
              <a:rPr lang="en-US"/>
              <a:t>September 23, 2021</a:t>
            </a:r>
          </a:p>
        </p:txBody>
      </p:sp>
    </p:spTree>
    <p:extLst>
      <p:ext uri="{BB962C8B-B14F-4D97-AF65-F5344CB8AC3E}">
        <p14:creationId xmlns:p14="http://schemas.microsoft.com/office/powerpoint/2010/main" val="412755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ic List - 5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5444429" y="2108599"/>
            <a:ext cx="432085" cy="4320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ea typeface="Arial Unicode MS" panose="020B0604020202020204" pitchFamily="34" charset="-128"/>
              </a:rPr>
              <a:t>1</a:t>
            </a:r>
            <a:endParaRPr kumimoji="1" lang="ja-JP" altLang="en-US" sz="1200" dirty="0">
              <a:solidFill>
                <a:schemeClr val="bg1"/>
              </a:solidFill>
              <a:ea typeface="Arial Unicode MS" panose="020B0604020202020204" pitchFamily="34" charset="-128"/>
            </a:endParaRPr>
          </a:p>
        </p:txBody>
      </p:sp>
      <p:sp>
        <p:nvSpPr>
          <p:cNvPr id="12" name="円/楕円 11"/>
          <p:cNvSpPr/>
          <p:nvPr userDrawn="1"/>
        </p:nvSpPr>
        <p:spPr>
          <a:xfrm>
            <a:off x="5444429" y="3015859"/>
            <a:ext cx="432085" cy="4320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ea typeface="Arial Unicode MS" panose="020B0604020202020204" pitchFamily="34" charset="-128"/>
              </a:rPr>
              <a:t>2</a:t>
            </a:r>
            <a:endParaRPr kumimoji="1" lang="ja-JP" altLang="en-US" sz="1200" dirty="0">
              <a:solidFill>
                <a:schemeClr val="bg1"/>
              </a:solidFill>
              <a:ea typeface="Arial Unicode MS" panose="020B0604020202020204" pitchFamily="34" charset="-128"/>
            </a:endParaRPr>
          </a:p>
        </p:txBody>
      </p:sp>
      <p:sp>
        <p:nvSpPr>
          <p:cNvPr id="13" name="円/楕円 12"/>
          <p:cNvSpPr/>
          <p:nvPr userDrawn="1"/>
        </p:nvSpPr>
        <p:spPr>
          <a:xfrm>
            <a:off x="5444429" y="3923119"/>
            <a:ext cx="432085" cy="4320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ea typeface="Arial Unicode MS" panose="020B0604020202020204" pitchFamily="34" charset="-128"/>
              </a:rPr>
              <a:t>3</a:t>
            </a:r>
            <a:endParaRPr kumimoji="1" lang="ja-JP" altLang="en-US" sz="1200" dirty="0">
              <a:solidFill>
                <a:schemeClr val="bg1"/>
              </a:solidFill>
              <a:ea typeface="Arial Unicode MS" panose="020B0604020202020204" pitchFamily="34" charset="-128"/>
            </a:endParaRPr>
          </a:p>
        </p:txBody>
      </p:sp>
      <p:sp>
        <p:nvSpPr>
          <p:cNvPr id="14" name="円/楕円 13"/>
          <p:cNvSpPr/>
          <p:nvPr userDrawn="1"/>
        </p:nvSpPr>
        <p:spPr>
          <a:xfrm>
            <a:off x="5444429" y="4830379"/>
            <a:ext cx="432085" cy="4320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ea typeface="Arial Unicode MS" panose="020B0604020202020204" pitchFamily="34" charset="-128"/>
              </a:rPr>
              <a:t>4</a:t>
            </a:r>
            <a:endParaRPr kumimoji="1" lang="ja-JP" altLang="en-US" sz="1200" dirty="0">
              <a:solidFill>
                <a:schemeClr val="bg1"/>
              </a:solidFill>
              <a:ea typeface="Arial Unicode MS" panose="020B0604020202020204" pitchFamily="34" charset="-128"/>
            </a:endParaRPr>
          </a:p>
        </p:txBody>
      </p:sp>
      <p:sp>
        <p:nvSpPr>
          <p:cNvPr id="15" name="円/楕円 14"/>
          <p:cNvSpPr/>
          <p:nvPr userDrawn="1"/>
        </p:nvSpPr>
        <p:spPr>
          <a:xfrm>
            <a:off x="5444429" y="5737639"/>
            <a:ext cx="432085" cy="4320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ea typeface="Arial Unicode MS" panose="020B0604020202020204" pitchFamily="34" charset="-128"/>
              </a:rPr>
              <a:t>5</a:t>
            </a:r>
            <a:endParaRPr kumimoji="1" lang="ja-JP" altLang="en-US" sz="1200" dirty="0">
              <a:solidFill>
                <a:schemeClr val="bg1"/>
              </a:solidFill>
              <a:ea typeface="Arial Unicode MS" panose="020B0604020202020204" pitchFamily="34" charset="-128"/>
            </a:endParaRPr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5924898" y="1968500"/>
            <a:ext cx="5727456" cy="71892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5924898" y="2876919"/>
            <a:ext cx="5727456" cy="71892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5924898" y="3785338"/>
            <a:ext cx="5727456" cy="71892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5924898" y="4693756"/>
            <a:ext cx="5727456" cy="71892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5924898" y="5602175"/>
            <a:ext cx="5727456" cy="71892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682412" y="1968500"/>
            <a:ext cx="4385329" cy="435259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2667" b="1" i="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タイトル 1"/>
          <p:cNvSpPr>
            <a:spLocks noGrp="1"/>
          </p:cNvSpPr>
          <p:nvPr>
            <p:ph type="title" hasCustomPrompt="1"/>
          </p:nvPr>
        </p:nvSpPr>
        <p:spPr>
          <a:xfrm>
            <a:off x="682412" y="335212"/>
            <a:ext cx="10827176" cy="802101"/>
          </a:xfrm>
        </p:spPr>
        <p:txBody>
          <a:bodyPr/>
          <a:lstStyle>
            <a:lvl1pPr>
              <a:defRPr lang="ja-JP" altLang="en-US" cap="none" baseline="0" dirty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9"/>
          </p:nvPr>
        </p:nvSpPr>
        <p:spPr/>
        <p:txBody>
          <a:bodyPr/>
          <a:lstStyle/>
          <a:p>
            <a:r>
              <a:rPr lang="en-US"/>
              <a:t>September 23, 2021</a:t>
            </a:r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682412" y="1279102"/>
            <a:ext cx="10827176" cy="336037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7392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ank Y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flipH="1">
            <a:off x="1" y="0"/>
            <a:ext cx="6462321" cy="6858000"/>
          </a:xfrm>
          <a:prstGeom prst="rect">
            <a:avLst/>
          </a:prstGeom>
          <a:solidFill>
            <a:srgbClr val="064C58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sz="1200" b="0" dirty="0">
              <a:solidFill>
                <a:schemeClr val="accent6"/>
              </a:solidFill>
              <a:ea typeface="Arial Unicode MS" panose="020B0604020202020204" pitchFamily="34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580745" y="645481"/>
            <a:ext cx="5268497" cy="1057333"/>
          </a:xfrm>
        </p:spPr>
        <p:txBody>
          <a:bodyPr anchor="t">
            <a:noAutofit/>
          </a:bodyPr>
          <a:lstStyle>
            <a:lvl1pPr algn="l">
              <a:defRPr sz="64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kumimoji="1" lang="en-US" altLang="ja-JP" dirty="0"/>
              <a:t>TITLE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577319" y="2496443"/>
            <a:ext cx="5271923" cy="207618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333" b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  <a:lvl2pPr marL="544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Information</a:t>
            </a:r>
            <a:endParaRPr kumimoji="1"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577319" y="1665969"/>
            <a:ext cx="5271980" cy="57603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667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28" name="正方形/長方形 7"/>
          <p:cNvSpPr/>
          <p:nvPr userDrawn="1"/>
        </p:nvSpPr>
        <p:spPr>
          <a:xfrm>
            <a:off x="596127" y="2359807"/>
            <a:ext cx="2112638" cy="480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0" dirty="0">
              <a:ea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5263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hank Y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58"/>
          <a:stretch/>
        </p:blipFill>
        <p:spPr>
          <a:xfrm rot="16200000" flipH="1">
            <a:off x="5854615" y="520614"/>
            <a:ext cx="6857999" cy="581677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 flipH="1">
            <a:off x="1" y="0"/>
            <a:ext cx="6462321" cy="6858000"/>
          </a:xfrm>
          <a:prstGeom prst="rect">
            <a:avLst/>
          </a:prstGeom>
          <a:solidFill>
            <a:srgbClr val="064C58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sz="1200" b="0" dirty="0">
              <a:solidFill>
                <a:schemeClr val="accent6"/>
              </a:solidFill>
              <a:ea typeface="Arial Unicode MS" panose="020B0604020202020204" pitchFamily="34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580745" y="645481"/>
            <a:ext cx="5268497" cy="1057333"/>
          </a:xfrm>
        </p:spPr>
        <p:txBody>
          <a:bodyPr anchor="t">
            <a:noAutofit/>
          </a:bodyPr>
          <a:lstStyle>
            <a:lvl1pPr algn="l">
              <a:defRPr sz="64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kumimoji="1" lang="en-US" altLang="ja-JP" dirty="0"/>
              <a:t>TITLE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577319" y="2496443"/>
            <a:ext cx="5271923" cy="207618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333" b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  <a:lvl2pPr marL="544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Information</a:t>
            </a:r>
            <a:endParaRPr kumimoji="1"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577319" y="1665969"/>
            <a:ext cx="5271980" cy="57603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667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28" name="正方形/長方形 7"/>
          <p:cNvSpPr/>
          <p:nvPr userDrawn="1"/>
        </p:nvSpPr>
        <p:spPr>
          <a:xfrm>
            <a:off x="596127" y="2359807"/>
            <a:ext cx="2112638" cy="480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0" dirty="0">
              <a:ea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44369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ye on Data Background Cover Slide - No logo or 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C14C522-B971-A145-B397-603CCF25330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1009" y="155223"/>
            <a:ext cx="1430991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34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without white 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58"/>
          <a:stretch/>
        </p:blipFill>
        <p:spPr>
          <a:xfrm rot="16200000" flipH="1">
            <a:off x="5854615" y="520614"/>
            <a:ext cx="6857999" cy="581677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 flipH="1">
            <a:off x="1" y="0"/>
            <a:ext cx="6462321" cy="6858000"/>
          </a:xfrm>
          <a:prstGeom prst="rect">
            <a:avLst/>
          </a:prstGeom>
          <a:solidFill>
            <a:srgbClr val="064C58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sz="1200" b="0" dirty="0">
              <a:solidFill>
                <a:schemeClr val="accent6"/>
              </a:solidFill>
              <a:ea typeface="Arial Unicode MS" panose="020B0604020202020204" pitchFamily="34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580745" y="645481"/>
            <a:ext cx="5268497" cy="1057333"/>
          </a:xfrm>
        </p:spPr>
        <p:txBody>
          <a:bodyPr anchor="t">
            <a:noAutofit/>
          </a:bodyPr>
          <a:lstStyle>
            <a:lvl1pPr algn="l">
              <a:defRPr sz="64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kumimoji="1" lang="en-US" altLang="ja-JP" dirty="0"/>
              <a:t>TITLE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577319" y="2496443"/>
            <a:ext cx="5271923" cy="207618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333" b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  <a:lvl2pPr marL="544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Information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4238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hank Y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flipH="1">
            <a:off x="1" y="0"/>
            <a:ext cx="6462321" cy="6858000"/>
          </a:xfrm>
          <a:prstGeom prst="rect">
            <a:avLst/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sz="1200" b="0" dirty="0">
              <a:solidFill>
                <a:schemeClr val="accent6"/>
              </a:solidFill>
              <a:ea typeface="Arial Unicode MS" panose="020B0604020202020204" pitchFamily="34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580745" y="645481"/>
            <a:ext cx="5268497" cy="1057333"/>
          </a:xfrm>
        </p:spPr>
        <p:txBody>
          <a:bodyPr anchor="t">
            <a:noAutofit/>
          </a:bodyPr>
          <a:lstStyle>
            <a:lvl1pPr algn="l">
              <a:defRPr sz="64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kumimoji="1" lang="en-US" altLang="ja-JP" dirty="0"/>
              <a:t>TITLE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577319" y="2496443"/>
            <a:ext cx="5271923" cy="207618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333" b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  <a:lvl2pPr marL="544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Information</a:t>
            </a:r>
            <a:endParaRPr kumimoji="1"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577319" y="1665969"/>
            <a:ext cx="5271980" cy="57603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667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28" name="正方形/長方形 7"/>
          <p:cNvSpPr/>
          <p:nvPr userDrawn="1"/>
        </p:nvSpPr>
        <p:spPr>
          <a:xfrm>
            <a:off x="596127" y="2359807"/>
            <a:ext cx="2112638" cy="480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0" dirty="0">
              <a:ea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460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hank Y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58"/>
          <a:stretch/>
        </p:blipFill>
        <p:spPr>
          <a:xfrm rot="16200000" flipH="1">
            <a:off x="5854615" y="520614"/>
            <a:ext cx="6857999" cy="581677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 flipH="1">
            <a:off x="1" y="0"/>
            <a:ext cx="6462321" cy="6858000"/>
          </a:xfrm>
          <a:prstGeom prst="rect">
            <a:avLst/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sz="1200" b="0" dirty="0">
              <a:solidFill>
                <a:schemeClr val="accent6"/>
              </a:solidFill>
              <a:ea typeface="Arial Unicode MS" panose="020B0604020202020204" pitchFamily="34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580745" y="645481"/>
            <a:ext cx="5268497" cy="1057333"/>
          </a:xfrm>
        </p:spPr>
        <p:txBody>
          <a:bodyPr anchor="t">
            <a:noAutofit/>
          </a:bodyPr>
          <a:lstStyle>
            <a:lvl1pPr algn="l">
              <a:defRPr sz="64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kumimoji="1" lang="en-US" altLang="ja-JP" dirty="0"/>
              <a:t>TITLE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577319" y="2496443"/>
            <a:ext cx="5271923" cy="207618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333" b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  <a:lvl2pPr marL="544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Information</a:t>
            </a:r>
            <a:endParaRPr kumimoji="1"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577319" y="1665969"/>
            <a:ext cx="5271980" cy="57603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667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28" name="正方形/長方形 7"/>
          <p:cNvSpPr/>
          <p:nvPr userDrawn="1"/>
        </p:nvSpPr>
        <p:spPr>
          <a:xfrm>
            <a:off x="596127" y="2359807"/>
            <a:ext cx="2112638" cy="480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0" dirty="0">
              <a:ea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5035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 Slide without white 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58"/>
          <a:stretch/>
        </p:blipFill>
        <p:spPr>
          <a:xfrm rot="16200000" flipH="1">
            <a:off x="5854615" y="520614"/>
            <a:ext cx="6857999" cy="581677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 flipH="1">
            <a:off x="1" y="0"/>
            <a:ext cx="6462321" cy="6858000"/>
          </a:xfrm>
          <a:prstGeom prst="rect">
            <a:avLst/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sz="1200" b="0" dirty="0">
              <a:solidFill>
                <a:schemeClr val="accent6"/>
              </a:solidFill>
              <a:ea typeface="Arial Unicode MS" panose="020B0604020202020204" pitchFamily="34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580745" y="645481"/>
            <a:ext cx="5268497" cy="1057333"/>
          </a:xfrm>
        </p:spPr>
        <p:txBody>
          <a:bodyPr anchor="t">
            <a:noAutofit/>
          </a:bodyPr>
          <a:lstStyle>
            <a:lvl1pPr algn="l">
              <a:defRPr sz="64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kumimoji="1" lang="en-US" altLang="ja-JP" dirty="0"/>
              <a:t>TITLE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577319" y="2496443"/>
            <a:ext cx="5271923" cy="207618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333" b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  <a:lvl2pPr marL="544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Information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6577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hank Y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flipH="1">
            <a:off x="1" y="0"/>
            <a:ext cx="6462321" cy="6858000"/>
          </a:xfrm>
          <a:prstGeom prst="rect">
            <a:avLst/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sz="1200" b="0" dirty="0">
              <a:solidFill>
                <a:schemeClr val="accent6"/>
              </a:solidFill>
              <a:ea typeface="Arial Unicode MS" panose="020B0604020202020204" pitchFamily="34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580745" y="645481"/>
            <a:ext cx="5268497" cy="1057333"/>
          </a:xfrm>
        </p:spPr>
        <p:txBody>
          <a:bodyPr anchor="t">
            <a:noAutofit/>
          </a:bodyPr>
          <a:lstStyle>
            <a:lvl1pPr algn="l">
              <a:defRPr sz="64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kumimoji="1" lang="en-US" altLang="ja-JP" dirty="0"/>
              <a:t>TITLE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577319" y="2496443"/>
            <a:ext cx="5271923" cy="207618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333" b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  <a:lvl2pPr marL="544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Information</a:t>
            </a:r>
            <a:endParaRPr kumimoji="1"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577319" y="1665969"/>
            <a:ext cx="5271980" cy="57603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667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28" name="正方形/長方形 7"/>
          <p:cNvSpPr/>
          <p:nvPr userDrawn="1"/>
        </p:nvSpPr>
        <p:spPr>
          <a:xfrm>
            <a:off x="596127" y="2359807"/>
            <a:ext cx="2112638" cy="480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0" dirty="0">
              <a:ea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7955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hank Y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58"/>
          <a:stretch/>
        </p:blipFill>
        <p:spPr>
          <a:xfrm rot="16200000" flipH="1">
            <a:off x="5854615" y="520614"/>
            <a:ext cx="6857999" cy="581677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 flipH="1">
            <a:off x="1" y="0"/>
            <a:ext cx="6462321" cy="6858000"/>
          </a:xfrm>
          <a:prstGeom prst="rect">
            <a:avLst/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sz="1200" b="0" dirty="0">
              <a:solidFill>
                <a:schemeClr val="accent6"/>
              </a:solidFill>
              <a:ea typeface="Arial Unicode MS" panose="020B0604020202020204" pitchFamily="34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580745" y="645481"/>
            <a:ext cx="5268497" cy="1057333"/>
          </a:xfrm>
        </p:spPr>
        <p:txBody>
          <a:bodyPr anchor="t">
            <a:noAutofit/>
          </a:bodyPr>
          <a:lstStyle>
            <a:lvl1pPr algn="l">
              <a:defRPr sz="64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kumimoji="1" lang="en-US" altLang="ja-JP" dirty="0"/>
              <a:t>TITLE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577319" y="2496443"/>
            <a:ext cx="5271923" cy="207618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333" b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  <a:lvl2pPr marL="544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Information</a:t>
            </a:r>
            <a:endParaRPr kumimoji="1"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577319" y="1665969"/>
            <a:ext cx="5271980" cy="57603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667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28" name="正方形/長方形 7"/>
          <p:cNvSpPr/>
          <p:nvPr userDrawn="1"/>
        </p:nvSpPr>
        <p:spPr>
          <a:xfrm>
            <a:off x="596127" y="2359807"/>
            <a:ext cx="2112638" cy="480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0" dirty="0">
              <a:ea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06756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vider Slide without white 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58"/>
          <a:stretch/>
        </p:blipFill>
        <p:spPr>
          <a:xfrm rot="16200000" flipH="1">
            <a:off x="5854615" y="520614"/>
            <a:ext cx="6857999" cy="581677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 flipH="1">
            <a:off x="1" y="0"/>
            <a:ext cx="6462321" cy="6858000"/>
          </a:xfrm>
          <a:prstGeom prst="rect">
            <a:avLst/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sz="1200" b="0" dirty="0">
              <a:solidFill>
                <a:schemeClr val="accent6"/>
              </a:solidFill>
              <a:ea typeface="Arial Unicode MS" panose="020B0604020202020204" pitchFamily="34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580745" y="645481"/>
            <a:ext cx="5268497" cy="1057333"/>
          </a:xfrm>
        </p:spPr>
        <p:txBody>
          <a:bodyPr anchor="t">
            <a:noAutofit/>
          </a:bodyPr>
          <a:lstStyle>
            <a:lvl1pPr algn="l">
              <a:defRPr sz="64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kumimoji="1" lang="en-US" altLang="ja-JP" dirty="0"/>
              <a:t>TITLE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577319" y="2496443"/>
            <a:ext cx="5271923" cy="207618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333" b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  <a:lvl2pPr marL="544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Information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6342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913920"/>
            <a:ext cx="7746614" cy="3429001"/>
          </a:xfrm>
          <a:prstGeom prst="rect">
            <a:avLst/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sz="1200">
              <a:solidFill>
                <a:schemeClr val="accent6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59DFB-86F3-43FA-8567-2EA6E426AE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タイトル 1"/>
          <p:cNvSpPr>
            <a:spLocks noGrp="1"/>
          </p:cNvSpPr>
          <p:nvPr>
            <p:ph type="title" hasCustomPrompt="1"/>
          </p:nvPr>
        </p:nvSpPr>
        <p:spPr>
          <a:xfrm>
            <a:off x="682412" y="335212"/>
            <a:ext cx="10827176" cy="802101"/>
          </a:xfrm>
        </p:spPr>
        <p:txBody>
          <a:bodyPr/>
          <a:lstStyle>
            <a:lvl1pPr>
              <a:defRPr b="1" cap="none" baseline="0">
                <a:latin typeface="+mj-lt"/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682412" y="1279102"/>
            <a:ext cx="10827176" cy="336037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82412" y="2079626"/>
            <a:ext cx="6862043" cy="30797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746614" y="1913467"/>
            <a:ext cx="4445386" cy="3429000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2933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September 23, 2021</a:t>
            </a:r>
          </a:p>
        </p:txBody>
      </p:sp>
    </p:spTree>
    <p:extLst>
      <p:ext uri="{BB962C8B-B14F-4D97-AF65-F5344CB8AC3E}">
        <p14:creationId xmlns:p14="http://schemas.microsoft.com/office/powerpoint/2010/main" val="1869657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59DFB-86F3-43FA-8567-2EA6E426AE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144392" y="128337"/>
            <a:ext cx="3224743" cy="2614863"/>
          </a:xfrm>
          <a:prstGeom prst="rect">
            <a:avLst/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sz="1200">
              <a:solidFill>
                <a:schemeClr val="accent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91" y="280220"/>
            <a:ext cx="3224744" cy="2286517"/>
          </a:xfrm>
        </p:spPr>
        <p:txBody>
          <a:bodyPr>
            <a:noAutofit/>
          </a:bodyPr>
          <a:lstStyle>
            <a:lvl1pPr>
              <a:defRPr sz="3200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44391" y="2743201"/>
            <a:ext cx="3224577" cy="3639608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3593743" y="1632858"/>
            <a:ext cx="7759985" cy="933879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593742" y="2743200"/>
            <a:ext cx="7759985" cy="363960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September 23, 2021</a:t>
            </a:r>
          </a:p>
        </p:txBody>
      </p:sp>
    </p:spTree>
    <p:extLst>
      <p:ext uri="{BB962C8B-B14F-4D97-AF65-F5344CB8AC3E}">
        <p14:creationId xmlns:p14="http://schemas.microsoft.com/office/powerpoint/2010/main" val="143703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 flipH="1">
            <a:off x="4270787" y="-1"/>
            <a:ext cx="7921214" cy="68580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351" b="0" i="0" dirty="0">
              <a:latin typeface="Muli Regular" charset="0"/>
            </a:endParaRPr>
          </a:p>
        </p:txBody>
      </p:sp>
      <p:sp>
        <p:nvSpPr>
          <p:cNvPr id="19" name="Picture Placeholder 6"/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5062768" y="3484869"/>
            <a:ext cx="2296800" cy="2296800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16" name="Picture Placeholder 6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5062768" y="1076334"/>
            <a:ext cx="2296800" cy="2296800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17" name="Picture Placeholder 6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7476961" y="1076334"/>
            <a:ext cx="2296800" cy="2296800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18" name="Picture Placeholder 6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9895200" y="1076334"/>
            <a:ext cx="2296800" cy="2296800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20" name="Picture Placeholder 6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7476961" y="3484869"/>
            <a:ext cx="2296800" cy="2296800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21" name="Picture Placeholder 6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9895200" y="3484869"/>
            <a:ext cx="2296800" cy="2296800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en-US"/>
              <a:t>September 23, 2021</a:t>
            </a:r>
          </a:p>
        </p:txBody>
      </p:sp>
    </p:spTree>
    <p:extLst>
      <p:ext uri="{BB962C8B-B14F-4D97-AF65-F5344CB8AC3E}">
        <p14:creationId xmlns:p14="http://schemas.microsoft.com/office/powerpoint/2010/main" val="24339908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uated Color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5DFBFFB-E7B3-EB46-AAFB-53F55D78982D}"/>
              </a:ext>
            </a:extLst>
          </p:cNvPr>
          <p:cNvSpPr/>
          <p:nvPr userDrawn="1"/>
        </p:nvSpPr>
        <p:spPr>
          <a:xfrm>
            <a:off x="0" y="1"/>
            <a:ext cx="12192000" cy="6857703"/>
          </a:xfrm>
          <a:prstGeom prst="rect">
            <a:avLst/>
          </a:prstGeom>
          <a:gradFill>
            <a:gsLst>
              <a:gs pos="100000">
                <a:schemeClr val="accent5">
                  <a:alpha val="55000"/>
                </a:schemeClr>
              </a:gs>
              <a:gs pos="0">
                <a:schemeClr val="accent2"/>
              </a:gs>
              <a:gs pos="61000">
                <a:schemeClr val="accent3">
                  <a:alpha val="74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4BDD9C-387C-A849-9EA7-2E81C2EC5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0F6A76-4272-704D-AE8B-A17682BCFF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59DFB-86F3-43FA-8567-2EA6E426AE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67693-A2BC-194E-8C3C-449D22A763A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September 23, 2021</a:t>
            </a:r>
          </a:p>
        </p:txBody>
      </p:sp>
    </p:spTree>
    <p:extLst>
      <p:ext uri="{BB962C8B-B14F-4D97-AF65-F5344CB8AC3E}">
        <p14:creationId xmlns:p14="http://schemas.microsoft.com/office/powerpoint/2010/main" val="200844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グループ化 8"/>
          <p:cNvGrpSpPr/>
          <p:nvPr userDrawn="1"/>
        </p:nvGrpSpPr>
        <p:grpSpPr>
          <a:xfrm>
            <a:off x="0" y="1876403"/>
            <a:ext cx="6443876" cy="2208245"/>
            <a:chOff x="0" y="2839244"/>
            <a:chExt cx="9664975" cy="3312368"/>
          </a:xfrm>
          <a:solidFill>
            <a:schemeClr val="accent3"/>
          </a:solidFill>
        </p:grpSpPr>
        <p:sp>
          <p:nvSpPr>
            <p:cNvPr id="5" name="正方形/長方形 4"/>
            <p:cNvSpPr/>
            <p:nvPr userDrawn="1"/>
          </p:nvSpPr>
          <p:spPr>
            <a:xfrm>
              <a:off x="0" y="2839244"/>
              <a:ext cx="8441633" cy="3312368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 dirty="0">
                <a:solidFill>
                  <a:schemeClr val="accent6"/>
                </a:solidFill>
                <a:ea typeface="Arial Unicode MS" panose="020B0604020202020204" pitchFamily="34" charset="-128"/>
              </a:endParaRPr>
            </a:p>
          </p:txBody>
        </p:sp>
        <p:sp>
          <p:nvSpPr>
            <p:cNvPr id="6" name="直角三角形 5"/>
            <p:cNvSpPr/>
            <p:nvPr userDrawn="1"/>
          </p:nvSpPr>
          <p:spPr>
            <a:xfrm>
              <a:off x="8441633" y="2839244"/>
              <a:ext cx="1223342" cy="3312368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 dirty="0">
                <a:solidFill>
                  <a:schemeClr val="accent6"/>
                </a:solidFill>
                <a:ea typeface="Arial Unicode MS" panose="020B0604020202020204" pitchFamily="34" charset="-128"/>
              </a:endParaRPr>
            </a:p>
          </p:txBody>
        </p:sp>
      </p:grpSp>
      <p:grpSp>
        <p:nvGrpSpPr>
          <p:cNvPr id="34" name="グループ化 33"/>
          <p:cNvGrpSpPr/>
          <p:nvPr userDrawn="1"/>
        </p:nvGrpSpPr>
        <p:grpSpPr>
          <a:xfrm rot="10800000">
            <a:off x="5748124" y="2202047"/>
            <a:ext cx="6443876" cy="2208245"/>
            <a:chOff x="0" y="2839244"/>
            <a:chExt cx="9664975" cy="3312368"/>
          </a:xfrm>
          <a:solidFill>
            <a:schemeClr val="accent2"/>
          </a:solidFill>
        </p:grpSpPr>
        <p:sp>
          <p:nvSpPr>
            <p:cNvPr id="35" name="正方形/長方形 34"/>
            <p:cNvSpPr/>
            <p:nvPr userDrawn="1"/>
          </p:nvSpPr>
          <p:spPr>
            <a:xfrm>
              <a:off x="0" y="2839244"/>
              <a:ext cx="8441633" cy="3312368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 dirty="0">
                <a:solidFill>
                  <a:schemeClr val="accent6"/>
                </a:solidFill>
                <a:ea typeface="Arial Unicode MS" panose="020B0604020202020204" pitchFamily="34" charset="-128"/>
              </a:endParaRPr>
            </a:p>
          </p:txBody>
        </p:sp>
        <p:sp>
          <p:nvSpPr>
            <p:cNvPr id="36" name="直角三角形 35"/>
            <p:cNvSpPr/>
            <p:nvPr userDrawn="1"/>
          </p:nvSpPr>
          <p:spPr>
            <a:xfrm>
              <a:off x="8441633" y="2839244"/>
              <a:ext cx="1223342" cy="3312368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 dirty="0">
                <a:solidFill>
                  <a:schemeClr val="accent6"/>
                </a:solidFill>
                <a:ea typeface="Arial Unicode MS" panose="020B0604020202020204" pitchFamily="34" charset="-128"/>
              </a:endParaRPr>
            </a:p>
          </p:txBody>
        </p:sp>
      </p:grpSp>
      <p:sp>
        <p:nvSpPr>
          <p:cNvPr id="37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556641" y="2069094"/>
            <a:ext cx="4934654" cy="188260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400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6710601" y="2403572"/>
            <a:ext cx="4934654" cy="188260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400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11" name="グループ化 10"/>
          <p:cNvGrpSpPr/>
          <p:nvPr userDrawn="1"/>
        </p:nvGrpSpPr>
        <p:grpSpPr>
          <a:xfrm>
            <a:off x="0" y="4074294"/>
            <a:ext cx="6468055" cy="79353"/>
            <a:chOff x="0" y="6111441"/>
            <a:chExt cx="9701241" cy="11903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40" name="正方形/長方形 39"/>
            <p:cNvSpPr/>
            <p:nvPr userDrawn="1"/>
          </p:nvSpPr>
          <p:spPr>
            <a:xfrm>
              <a:off x="0" y="6126973"/>
              <a:ext cx="9657281" cy="103498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 dirty="0">
                <a:solidFill>
                  <a:schemeClr val="accent2">
                    <a:lumMod val="20000"/>
                    <a:lumOff val="80000"/>
                  </a:schemeClr>
                </a:solidFill>
                <a:ea typeface="Arial Unicode MS" panose="020B0604020202020204" pitchFamily="34" charset="-128"/>
              </a:endParaRPr>
            </a:p>
          </p:txBody>
        </p:sp>
        <p:sp>
          <p:nvSpPr>
            <p:cNvPr id="41" name="直角三角形 40"/>
            <p:cNvSpPr/>
            <p:nvPr userDrawn="1"/>
          </p:nvSpPr>
          <p:spPr>
            <a:xfrm>
              <a:off x="9657281" y="6111441"/>
              <a:ext cx="43960" cy="119029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 dirty="0">
                <a:solidFill>
                  <a:schemeClr val="accent2">
                    <a:lumMod val="20000"/>
                    <a:lumOff val="80000"/>
                  </a:schemeClr>
                </a:solidFill>
                <a:ea typeface="Arial Unicode MS" panose="020B0604020202020204" pitchFamily="34" charset="-128"/>
              </a:endParaRPr>
            </a:p>
          </p:txBody>
        </p:sp>
      </p:grpSp>
      <p:grpSp>
        <p:nvGrpSpPr>
          <p:cNvPr id="42" name="グループ化 41"/>
          <p:cNvGrpSpPr/>
          <p:nvPr userDrawn="1"/>
        </p:nvGrpSpPr>
        <p:grpSpPr>
          <a:xfrm rot="10800000">
            <a:off x="5721828" y="2133277"/>
            <a:ext cx="6470171" cy="79353"/>
            <a:chOff x="-3174" y="6111441"/>
            <a:chExt cx="9704415" cy="11903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43" name="正方形/長方形 42"/>
            <p:cNvSpPr/>
            <p:nvPr userDrawn="1"/>
          </p:nvSpPr>
          <p:spPr>
            <a:xfrm>
              <a:off x="-3174" y="6111441"/>
              <a:ext cx="9660456" cy="119030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 dirty="0">
                <a:solidFill>
                  <a:schemeClr val="accent6"/>
                </a:solidFill>
                <a:ea typeface="Arial Unicode MS" panose="020B0604020202020204" pitchFamily="34" charset="-128"/>
              </a:endParaRPr>
            </a:p>
          </p:txBody>
        </p:sp>
        <p:sp>
          <p:nvSpPr>
            <p:cNvPr id="44" name="直角三角形 43"/>
            <p:cNvSpPr/>
            <p:nvPr userDrawn="1"/>
          </p:nvSpPr>
          <p:spPr>
            <a:xfrm>
              <a:off x="9657281" y="6111441"/>
              <a:ext cx="43960" cy="119029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 dirty="0">
                <a:solidFill>
                  <a:schemeClr val="accent6"/>
                </a:solidFill>
                <a:ea typeface="Arial Unicode MS" panose="020B0604020202020204" pitchFamily="34" charset="-128"/>
              </a:endParaRPr>
            </a:p>
          </p:txBody>
        </p:sp>
      </p:grpSp>
      <p:sp>
        <p:nvSpPr>
          <p:cNvPr id="45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553025" y="4232388"/>
            <a:ext cx="4942318" cy="126247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lang="ja-JP" altLang="en-US" dirty="0" smtClean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6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6703501" y="4486492"/>
            <a:ext cx="4942318" cy="126247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lang="ja-JP" altLang="en-US" dirty="0" smtClean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タイトル 1"/>
          <p:cNvSpPr>
            <a:spLocks noGrp="1"/>
          </p:cNvSpPr>
          <p:nvPr>
            <p:ph type="title" hasCustomPrompt="1"/>
          </p:nvPr>
        </p:nvSpPr>
        <p:spPr>
          <a:xfrm>
            <a:off x="682412" y="335212"/>
            <a:ext cx="10827176" cy="802101"/>
          </a:xfrm>
        </p:spPr>
        <p:txBody>
          <a:bodyPr/>
          <a:lstStyle>
            <a:lvl1pPr>
              <a:defRPr lang="ja-JP" altLang="en-US" cap="none" baseline="0" dirty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682412" y="1279102"/>
            <a:ext cx="10827176" cy="336037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E6459DFB-86F3-43FA-8567-2EA6E426AE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r>
              <a:rPr lang="en-US"/>
              <a:t>September 23, 2021</a:t>
            </a:r>
          </a:p>
        </p:txBody>
      </p:sp>
    </p:spTree>
    <p:extLst>
      <p:ext uri="{BB962C8B-B14F-4D97-AF65-F5344CB8AC3E}">
        <p14:creationId xmlns:p14="http://schemas.microsoft.com/office/powerpoint/2010/main" val="139516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key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fld id="{E6459DFB-86F3-43FA-8567-2EA6E426AE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1" y="2517304"/>
            <a:ext cx="12191999" cy="1298575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0" dirty="0">
              <a:solidFill>
                <a:schemeClr val="bg1"/>
              </a:solidFill>
              <a:ea typeface="Arial Unicode MS" panose="020B0604020202020204" pitchFamily="34" charset="-128"/>
            </a:endParaRPr>
          </a:p>
        </p:txBody>
      </p:sp>
      <p:sp>
        <p:nvSpPr>
          <p:cNvPr id="12" name="二等辺三角形 7"/>
          <p:cNvSpPr/>
          <p:nvPr userDrawn="1"/>
        </p:nvSpPr>
        <p:spPr>
          <a:xfrm>
            <a:off x="5362892" y="2205301"/>
            <a:ext cx="630117" cy="311381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kumimoji="1" lang="ja-JP" altLang="en-US" sz="1200" b="0" dirty="0">
              <a:solidFill>
                <a:schemeClr val="bg1"/>
              </a:solidFill>
              <a:latin typeface="+mn-lt"/>
              <a:ea typeface="Arial Unicode MS" panose="020B0604020202020204" pitchFamily="34" charset="-128"/>
            </a:endParaRPr>
          </a:p>
        </p:txBody>
      </p:sp>
      <p:sp>
        <p:nvSpPr>
          <p:cNvPr id="13" name="二等辺三角形 33"/>
          <p:cNvSpPr/>
          <p:nvPr userDrawn="1"/>
        </p:nvSpPr>
        <p:spPr>
          <a:xfrm rot="10800000">
            <a:off x="2336060" y="3815257"/>
            <a:ext cx="634470" cy="3120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kumimoji="1" lang="ja-JP" altLang="en-US" sz="1200" b="0" dirty="0">
              <a:solidFill>
                <a:schemeClr val="bg1"/>
              </a:solidFill>
              <a:latin typeface="+mn-lt"/>
              <a:ea typeface="Arial Unicode MS" panose="020B0604020202020204" pitchFamily="34" charset="-128"/>
            </a:endParaRPr>
          </a:p>
        </p:txBody>
      </p:sp>
      <p:sp>
        <p:nvSpPr>
          <p:cNvPr id="15" name="二等辺三角形 7"/>
          <p:cNvSpPr/>
          <p:nvPr userDrawn="1"/>
        </p:nvSpPr>
        <p:spPr>
          <a:xfrm>
            <a:off x="7236329" y="2205301"/>
            <a:ext cx="630117" cy="311381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kumimoji="1" lang="ja-JP" altLang="en-US" sz="1200" b="0" dirty="0">
              <a:solidFill>
                <a:schemeClr val="bg1"/>
              </a:solidFill>
              <a:latin typeface="+mn-lt"/>
              <a:ea typeface="Arial Unicode MS" panose="020B0604020202020204" pitchFamily="34" charset="-128"/>
            </a:endParaRPr>
          </a:p>
        </p:txBody>
      </p:sp>
      <p:sp>
        <p:nvSpPr>
          <p:cNvPr id="16" name="二等辺三角形 33"/>
          <p:cNvSpPr/>
          <p:nvPr userDrawn="1"/>
        </p:nvSpPr>
        <p:spPr>
          <a:xfrm rot="10800000">
            <a:off x="4209497" y="3815257"/>
            <a:ext cx="634470" cy="3120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kumimoji="1" lang="ja-JP" altLang="en-US" sz="1200" b="0" dirty="0">
              <a:solidFill>
                <a:schemeClr val="bg1"/>
              </a:solidFill>
              <a:latin typeface="+mn-lt"/>
              <a:ea typeface="Arial Unicode MS" panose="020B0604020202020204" pitchFamily="34" charset="-128"/>
            </a:endParaRPr>
          </a:p>
        </p:txBody>
      </p:sp>
      <p:sp>
        <p:nvSpPr>
          <p:cNvPr id="18" name="二等辺三角形 7"/>
          <p:cNvSpPr/>
          <p:nvPr userDrawn="1"/>
        </p:nvSpPr>
        <p:spPr>
          <a:xfrm>
            <a:off x="9109767" y="2205301"/>
            <a:ext cx="630117" cy="311381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kumimoji="1" lang="ja-JP" altLang="en-US" sz="1200" b="0" dirty="0">
              <a:solidFill>
                <a:schemeClr val="bg1"/>
              </a:solidFill>
              <a:latin typeface="+mn-lt"/>
              <a:ea typeface="Arial Unicode MS" panose="020B0604020202020204" pitchFamily="34" charset="-128"/>
            </a:endParaRPr>
          </a:p>
        </p:txBody>
      </p:sp>
      <p:sp>
        <p:nvSpPr>
          <p:cNvPr id="19" name="二等辺三角形 33"/>
          <p:cNvSpPr/>
          <p:nvPr userDrawn="1"/>
        </p:nvSpPr>
        <p:spPr>
          <a:xfrm rot="10800000">
            <a:off x="6082934" y="3815257"/>
            <a:ext cx="634470" cy="3120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kumimoji="1" lang="ja-JP" altLang="en-US" sz="1200" b="0" dirty="0">
              <a:solidFill>
                <a:schemeClr val="bg1"/>
              </a:solidFill>
              <a:latin typeface="+mn-lt"/>
              <a:ea typeface="Arial Unicode MS" panose="020B0604020202020204" pitchFamily="34" charset="-128"/>
            </a:endParaRPr>
          </a:p>
        </p:txBody>
      </p:sp>
      <p:sp>
        <p:nvSpPr>
          <p:cNvPr id="21" name="二等辺三角形 7"/>
          <p:cNvSpPr/>
          <p:nvPr userDrawn="1"/>
        </p:nvSpPr>
        <p:spPr>
          <a:xfrm>
            <a:off x="10983204" y="2205301"/>
            <a:ext cx="630117" cy="311381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0" dirty="0">
              <a:solidFill>
                <a:schemeClr val="bg1"/>
              </a:solidFill>
              <a:ea typeface="Arial Unicode MS" panose="020B0604020202020204" pitchFamily="34" charset="-128"/>
            </a:endParaRPr>
          </a:p>
        </p:txBody>
      </p:sp>
      <p:sp>
        <p:nvSpPr>
          <p:cNvPr id="22" name="二等辺三角形 33"/>
          <p:cNvSpPr/>
          <p:nvPr userDrawn="1"/>
        </p:nvSpPr>
        <p:spPr>
          <a:xfrm rot="10800000">
            <a:off x="7956372" y="3815257"/>
            <a:ext cx="634470" cy="3120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kumimoji="1" lang="ja-JP" altLang="en-US" sz="1200" b="0" dirty="0">
              <a:solidFill>
                <a:schemeClr val="bg1"/>
              </a:solidFill>
              <a:latin typeface="+mn-lt"/>
              <a:ea typeface="Arial Unicode MS" panose="020B0604020202020204" pitchFamily="34" charset="-128"/>
            </a:endParaRPr>
          </a:p>
        </p:txBody>
      </p:sp>
      <p:sp>
        <p:nvSpPr>
          <p:cNvPr id="24" name="二等辺三角形 7"/>
          <p:cNvSpPr/>
          <p:nvPr userDrawn="1"/>
        </p:nvSpPr>
        <p:spPr>
          <a:xfrm>
            <a:off x="3489455" y="2205301"/>
            <a:ext cx="630117" cy="311381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kumimoji="1" lang="ja-JP" altLang="en-US" sz="1200" b="0" dirty="0">
              <a:solidFill>
                <a:schemeClr val="bg1"/>
              </a:solidFill>
              <a:latin typeface="+mn-lt"/>
              <a:ea typeface="Arial Unicode MS" panose="020B0604020202020204" pitchFamily="34" charset="-128"/>
            </a:endParaRPr>
          </a:p>
        </p:txBody>
      </p:sp>
      <p:sp>
        <p:nvSpPr>
          <p:cNvPr id="25" name="二等辺三角形 33"/>
          <p:cNvSpPr/>
          <p:nvPr userDrawn="1"/>
        </p:nvSpPr>
        <p:spPr>
          <a:xfrm rot="10800000">
            <a:off x="462623" y="3815257"/>
            <a:ext cx="634470" cy="3120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0" dirty="0">
              <a:solidFill>
                <a:schemeClr val="bg1"/>
              </a:solidFill>
              <a:ea typeface="Arial Unicode MS" panose="020B0604020202020204" pitchFamily="34" charset="-128"/>
            </a:endParaRPr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718936" y="4780193"/>
            <a:ext cx="10801146" cy="117066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1333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正方形/長方形 31"/>
          <p:cNvSpPr/>
          <p:nvPr userDrawn="1"/>
        </p:nvSpPr>
        <p:spPr>
          <a:xfrm>
            <a:off x="814955" y="4684183"/>
            <a:ext cx="216042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0" dirty="0">
              <a:solidFill>
                <a:schemeClr val="bg1"/>
              </a:solidFill>
              <a:ea typeface="Arial Unicode MS" panose="020B0604020202020204" pitchFamily="34" charset="-128"/>
            </a:endParaRPr>
          </a:p>
        </p:txBody>
      </p:sp>
      <p:sp>
        <p:nvSpPr>
          <p:cNvPr id="11" name="正方形/長方形 6"/>
          <p:cNvSpPr/>
          <p:nvPr userDrawn="1"/>
        </p:nvSpPr>
        <p:spPr>
          <a:xfrm rot="18900000">
            <a:off x="2412195" y="2775910"/>
            <a:ext cx="3499354" cy="780119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0" dirty="0">
              <a:solidFill>
                <a:schemeClr val="bg1"/>
              </a:solidFill>
              <a:ea typeface="Arial Unicode MS" panose="020B0604020202020204" pitchFamily="34" charset="-128"/>
            </a:endParaRPr>
          </a:p>
        </p:txBody>
      </p:sp>
      <p:sp>
        <p:nvSpPr>
          <p:cNvPr id="14" name="正方形/長方形 6"/>
          <p:cNvSpPr/>
          <p:nvPr userDrawn="1"/>
        </p:nvSpPr>
        <p:spPr>
          <a:xfrm rot="18900000">
            <a:off x="4285632" y="2775910"/>
            <a:ext cx="3499354" cy="780119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0" dirty="0">
              <a:solidFill>
                <a:schemeClr val="bg1"/>
              </a:solidFill>
              <a:ea typeface="Arial Unicode MS" panose="020B0604020202020204" pitchFamily="34" charset="-128"/>
            </a:endParaRPr>
          </a:p>
        </p:txBody>
      </p:sp>
      <p:sp>
        <p:nvSpPr>
          <p:cNvPr id="17" name="正方形/長方形 6"/>
          <p:cNvSpPr/>
          <p:nvPr userDrawn="1"/>
        </p:nvSpPr>
        <p:spPr>
          <a:xfrm rot="18900000">
            <a:off x="6159069" y="2775910"/>
            <a:ext cx="3499354" cy="780119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0" dirty="0">
              <a:solidFill>
                <a:schemeClr val="bg1"/>
              </a:solidFill>
              <a:ea typeface="Arial Unicode MS" panose="020B0604020202020204" pitchFamily="34" charset="-128"/>
            </a:endParaRPr>
          </a:p>
        </p:txBody>
      </p:sp>
      <p:sp>
        <p:nvSpPr>
          <p:cNvPr id="20" name="正方形/長方形 6"/>
          <p:cNvSpPr/>
          <p:nvPr userDrawn="1"/>
        </p:nvSpPr>
        <p:spPr>
          <a:xfrm rot="18900000">
            <a:off x="8032507" y="2775910"/>
            <a:ext cx="3499354" cy="780119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0" dirty="0">
              <a:solidFill>
                <a:schemeClr val="bg1"/>
              </a:solidFill>
              <a:ea typeface="Arial Unicode MS" panose="020B0604020202020204" pitchFamily="34" charset="-128"/>
            </a:endParaRPr>
          </a:p>
        </p:txBody>
      </p:sp>
      <p:sp>
        <p:nvSpPr>
          <p:cNvPr id="23" name="正方形/長方形 6"/>
          <p:cNvSpPr/>
          <p:nvPr userDrawn="1"/>
        </p:nvSpPr>
        <p:spPr>
          <a:xfrm rot="18900000">
            <a:off x="538758" y="2775910"/>
            <a:ext cx="3499354" cy="780119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0" dirty="0">
              <a:solidFill>
                <a:schemeClr val="bg1"/>
              </a:solidFill>
              <a:ea typeface="Arial Unicode MS" panose="020B0604020202020204" pitchFamily="34" charset="-128"/>
            </a:endParaRPr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 rot="18900000">
            <a:off x="1116373" y="2852220"/>
            <a:ext cx="2382179" cy="58041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0" spc="0" baseline="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pPr lvl="0"/>
            <a:r>
              <a:rPr lang="en-US" dirty="0"/>
              <a:t>Word</a:t>
            </a:r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 rot="18900000">
            <a:off x="2993718" y="2852220"/>
            <a:ext cx="2382179" cy="58041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0" spc="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 rot="18900000">
            <a:off x="4871063" y="2852220"/>
            <a:ext cx="2382179" cy="58041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0" spc="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 rot="18900000">
            <a:off x="6748407" y="2852220"/>
            <a:ext cx="2382179" cy="58041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0" spc="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 rot="18900000">
            <a:off x="8625751" y="2852220"/>
            <a:ext cx="2382179" cy="58041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0" spc="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  <p:sp>
        <p:nvSpPr>
          <p:cNvPr id="36" name="タイトル 1"/>
          <p:cNvSpPr>
            <a:spLocks noGrp="1"/>
          </p:cNvSpPr>
          <p:nvPr>
            <p:ph type="title" hasCustomPrompt="1"/>
          </p:nvPr>
        </p:nvSpPr>
        <p:spPr>
          <a:xfrm>
            <a:off x="682412" y="335212"/>
            <a:ext cx="10827176" cy="802101"/>
          </a:xfrm>
        </p:spPr>
        <p:txBody>
          <a:bodyPr/>
          <a:lstStyle>
            <a:lvl1pPr>
              <a:defRPr lang="ja-JP" altLang="en-US" dirty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682412" y="1279102"/>
            <a:ext cx="10827176" cy="336037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41"/>
          </p:nvPr>
        </p:nvSpPr>
        <p:spPr/>
        <p:txBody>
          <a:bodyPr/>
          <a:lstStyle/>
          <a:p>
            <a:r>
              <a:rPr lang="en-US"/>
              <a:t>September 23, 2021</a:t>
            </a:r>
          </a:p>
        </p:txBody>
      </p:sp>
    </p:spTree>
    <p:extLst>
      <p:ext uri="{BB962C8B-B14F-4D97-AF65-F5344CB8AC3E}">
        <p14:creationId xmlns:p14="http://schemas.microsoft.com/office/powerpoint/2010/main" val="402467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alfpage grey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94"/>
          <a:stretch/>
        </p:blipFill>
        <p:spPr>
          <a:xfrm>
            <a:off x="1" y="3825240"/>
            <a:ext cx="12199913" cy="304858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1092BE3-7265-4A5A-9998-AA52531A2E34}"/>
              </a:ext>
            </a:extLst>
          </p:cNvPr>
          <p:cNvSpPr/>
          <p:nvPr userDrawn="1"/>
        </p:nvSpPr>
        <p:spPr>
          <a:xfrm>
            <a:off x="8645809" y="1451652"/>
            <a:ext cx="1992764" cy="1992588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>
              <a:defRPr/>
            </a:pPr>
            <a:endParaRPr kumimoji="0" lang="en-US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C1F6A08-9F10-4D3E-BD63-0B50E8672D33}"/>
              </a:ext>
            </a:extLst>
          </p:cNvPr>
          <p:cNvSpPr/>
          <p:nvPr userDrawn="1"/>
        </p:nvSpPr>
        <p:spPr>
          <a:xfrm>
            <a:off x="5099618" y="1451652"/>
            <a:ext cx="1992764" cy="199258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>
              <a:defRPr/>
            </a:pPr>
            <a:endParaRPr kumimoji="0" lang="en-US" sz="2400" dirty="0">
              <a:solidFill>
                <a:srgbClr val="9AC836"/>
              </a:solidFill>
              <a:latin typeface="Calibri"/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1553427" y="1451652"/>
            <a:ext cx="1992764" cy="1992588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>
              <a:defRPr/>
            </a:pPr>
            <a:endParaRPr kumimoji="0" lang="en-US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タイトル 1"/>
          <p:cNvSpPr>
            <a:spLocks noGrp="1"/>
          </p:cNvSpPr>
          <p:nvPr>
            <p:ph type="title" hasCustomPrompt="1"/>
          </p:nvPr>
        </p:nvSpPr>
        <p:spPr>
          <a:xfrm>
            <a:off x="682412" y="335212"/>
            <a:ext cx="10827176" cy="802101"/>
          </a:xfrm>
        </p:spPr>
        <p:txBody>
          <a:bodyPr/>
          <a:lstStyle>
            <a:lvl1pPr>
              <a:defRPr lang="ja-JP" altLang="en-US" cap="none" baseline="0" dirty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1224132" y="4487000"/>
            <a:ext cx="2651355" cy="2170796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168008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240012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480024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770323" y="4487000"/>
            <a:ext cx="2651355" cy="2170796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168008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240012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480024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8316513" y="4487000"/>
            <a:ext cx="2651355" cy="2170796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168008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240012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480024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図プレースホルダー 12"/>
          <p:cNvSpPr>
            <a:spLocks noGrp="1"/>
          </p:cNvSpPr>
          <p:nvPr>
            <p:ph type="pic" sz="quarter" idx="17" hasCustomPrompt="1"/>
          </p:nvPr>
        </p:nvSpPr>
        <p:spPr>
          <a:xfrm>
            <a:off x="1907428" y="1805620"/>
            <a:ext cx="1284763" cy="1284652"/>
          </a:xfrm>
          <a:prstGeom prst="ellipse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 algn="ctr">
              <a:defRPr sz="933" b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6" name="図プレースホルダー 12"/>
          <p:cNvSpPr>
            <a:spLocks noGrp="1"/>
          </p:cNvSpPr>
          <p:nvPr>
            <p:ph type="pic" sz="quarter" idx="18" hasCustomPrompt="1"/>
          </p:nvPr>
        </p:nvSpPr>
        <p:spPr>
          <a:xfrm>
            <a:off x="5453619" y="1805620"/>
            <a:ext cx="1284763" cy="1284652"/>
          </a:xfrm>
          <a:prstGeom prst="ellipse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 algn="ctr">
              <a:defRPr sz="933" b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7" name="図プレースホルダー 12"/>
          <p:cNvSpPr>
            <a:spLocks noGrp="1"/>
          </p:cNvSpPr>
          <p:nvPr>
            <p:ph type="pic" sz="quarter" idx="19" hasCustomPrompt="1"/>
          </p:nvPr>
        </p:nvSpPr>
        <p:spPr>
          <a:xfrm>
            <a:off x="8999810" y="1805620"/>
            <a:ext cx="1284763" cy="1284652"/>
          </a:xfrm>
          <a:prstGeom prst="ellipse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 algn="ctr">
              <a:defRPr sz="933" b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1224132" y="4021000"/>
            <a:ext cx="2651355" cy="466000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67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23"/>
          </p:nvPr>
        </p:nvSpPr>
        <p:spPr>
          <a:xfrm>
            <a:off x="4770323" y="4029800"/>
            <a:ext cx="2651355" cy="466000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67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10"/>
          <p:cNvSpPr>
            <a:spLocks noGrp="1"/>
          </p:cNvSpPr>
          <p:nvPr>
            <p:ph type="body" sz="quarter" idx="24"/>
          </p:nvPr>
        </p:nvSpPr>
        <p:spPr>
          <a:xfrm>
            <a:off x="8316514" y="4021000"/>
            <a:ext cx="2651355" cy="466000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67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September 23, 2021</a:t>
            </a:r>
          </a:p>
        </p:txBody>
      </p:sp>
    </p:spTree>
    <p:extLst>
      <p:ext uri="{BB962C8B-B14F-4D97-AF65-F5344CB8AC3E}">
        <p14:creationId xmlns:p14="http://schemas.microsoft.com/office/powerpoint/2010/main" val="10452780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839" y="882992"/>
            <a:ext cx="6020322" cy="60198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121915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ea typeface="ＭＳ Ｐゴシック" charset="0"/>
                <a:cs typeface="ＭＳ Ｐゴシック" charset="0"/>
              </a:rPr>
              <a:pPr defTabSz="121915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タイトル 1"/>
          <p:cNvSpPr>
            <a:spLocks noGrp="1"/>
          </p:cNvSpPr>
          <p:nvPr>
            <p:ph type="title" hasCustomPrompt="1"/>
          </p:nvPr>
        </p:nvSpPr>
        <p:spPr>
          <a:xfrm>
            <a:off x="682412" y="335212"/>
            <a:ext cx="10827176" cy="802101"/>
          </a:xfrm>
        </p:spPr>
        <p:txBody>
          <a:bodyPr/>
          <a:lstStyle>
            <a:lvl1pPr>
              <a:defRPr lang="ja-JP" altLang="en-US" cap="none" baseline="0" dirty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pic>
        <p:nvPicPr>
          <p:cNvPr id="5" name="Picture 4" descr="loog.png"/>
          <p:cNvPicPr>
            <a:picLocks noChangeAspect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1329" y="628992"/>
            <a:ext cx="825192" cy="254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September 23, 2021</a:t>
            </a:r>
          </a:p>
        </p:txBody>
      </p:sp>
      <p:sp>
        <p:nvSpPr>
          <p:cNvPr id="8" name="図プレースホルダー 12"/>
          <p:cNvSpPr>
            <a:spLocks noGrp="1"/>
          </p:cNvSpPr>
          <p:nvPr>
            <p:ph type="pic" sz="quarter" idx="20" hasCustomPrompt="1"/>
          </p:nvPr>
        </p:nvSpPr>
        <p:spPr>
          <a:xfrm>
            <a:off x="5634540" y="2052775"/>
            <a:ext cx="922919" cy="9228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67" b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9" name="図プレースホルダー 12"/>
          <p:cNvSpPr>
            <a:spLocks noGrp="1"/>
          </p:cNvSpPr>
          <p:nvPr>
            <p:ph type="pic" sz="quarter" idx="21" hasCustomPrompt="1"/>
          </p:nvPr>
        </p:nvSpPr>
        <p:spPr>
          <a:xfrm>
            <a:off x="3944091" y="4763108"/>
            <a:ext cx="922919" cy="9228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67" b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 err="1"/>
              <a:t>Iconc</a:t>
            </a:r>
            <a:endParaRPr kumimoji="1" lang="ja-JP" altLang="en-US" dirty="0"/>
          </a:p>
        </p:txBody>
      </p:sp>
      <p:sp>
        <p:nvSpPr>
          <p:cNvPr id="10" name="図プレースホルダー 12"/>
          <p:cNvSpPr>
            <a:spLocks noGrp="1"/>
          </p:cNvSpPr>
          <p:nvPr>
            <p:ph type="pic" sz="quarter" idx="22" hasCustomPrompt="1"/>
          </p:nvPr>
        </p:nvSpPr>
        <p:spPr>
          <a:xfrm>
            <a:off x="7261136" y="4755693"/>
            <a:ext cx="922919" cy="9228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67" b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8581486" y="2290983"/>
            <a:ext cx="2651355" cy="122084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168008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240012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480024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23"/>
          </p:nvPr>
        </p:nvSpPr>
        <p:spPr>
          <a:xfrm>
            <a:off x="8581486" y="1824983"/>
            <a:ext cx="2651355" cy="466000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67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24"/>
          </p:nvPr>
        </p:nvSpPr>
        <p:spPr>
          <a:xfrm>
            <a:off x="959159" y="4664915"/>
            <a:ext cx="2651355" cy="122084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168008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240012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480024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25"/>
          </p:nvPr>
        </p:nvSpPr>
        <p:spPr>
          <a:xfrm>
            <a:off x="959159" y="4198915"/>
            <a:ext cx="2651355" cy="466000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67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6"/>
          </p:nvPr>
        </p:nvSpPr>
        <p:spPr>
          <a:xfrm>
            <a:off x="8581486" y="4664915"/>
            <a:ext cx="2651355" cy="122084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168008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240012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480024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27"/>
          </p:nvPr>
        </p:nvSpPr>
        <p:spPr>
          <a:xfrm>
            <a:off x="8581486" y="4198915"/>
            <a:ext cx="2651355" cy="466000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67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8"/>
          </p:nvPr>
        </p:nvSpPr>
        <p:spPr>
          <a:xfrm>
            <a:off x="682412" y="1824983"/>
            <a:ext cx="3768266" cy="146454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168008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176522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1"/>
          <p:cNvSpPr>
            <a:spLocks noGrp="1"/>
          </p:cNvSpPr>
          <p:nvPr>
            <p:ph type="pic" sz="quarter" idx="10"/>
          </p:nvPr>
        </p:nvSpPr>
        <p:spPr>
          <a:xfrm>
            <a:off x="627929" y="2097344"/>
            <a:ext cx="4131749" cy="4210051"/>
          </a:xfrm>
          <a:custGeom>
            <a:avLst/>
            <a:gdLst>
              <a:gd name="connsiteX0" fmla="*/ 5263712 w 6984124"/>
              <a:gd name="connsiteY0" fmla="*/ 3124199 h 7115555"/>
              <a:gd name="connsiteX1" fmla="*/ 6984124 w 6984124"/>
              <a:gd name="connsiteY1" fmla="*/ 4063647 h 7115555"/>
              <a:gd name="connsiteX2" fmla="*/ 6984124 w 6984124"/>
              <a:gd name="connsiteY2" fmla="*/ 6176107 h 7115555"/>
              <a:gd name="connsiteX3" fmla="*/ 5263712 w 6984124"/>
              <a:gd name="connsiteY3" fmla="*/ 7115555 h 7115555"/>
              <a:gd name="connsiteX4" fmla="*/ 3543300 w 6984124"/>
              <a:gd name="connsiteY4" fmla="*/ 6176107 h 7115555"/>
              <a:gd name="connsiteX5" fmla="*/ 3543300 w 6984124"/>
              <a:gd name="connsiteY5" fmla="*/ 4063647 h 7115555"/>
              <a:gd name="connsiteX6" fmla="*/ 1720412 w 6984124"/>
              <a:gd name="connsiteY6" fmla="*/ 3124199 h 7115555"/>
              <a:gd name="connsiteX7" fmla="*/ 3440824 w 6984124"/>
              <a:gd name="connsiteY7" fmla="*/ 4063647 h 7115555"/>
              <a:gd name="connsiteX8" fmla="*/ 3440824 w 6984124"/>
              <a:gd name="connsiteY8" fmla="*/ 6176107 h 7115555"/>
              <a:gd name="connsiteX9" fmla="*/ 1720412 w 6984124"/>
              <a:gd name="connsiteY9" fmla="*/ 7115555 h 7115555"/>
              <a:gd name="connsiteX10" fmla="*/ 0 w 6984124"/>
              <a:gd name="connsiteY10" fmla="*/ 6176107 h 7115555"/>
              <a:gd name="connsiteX11" fmla="*/ 0 w 6984124"/>
              <a:gd name="connsiteY11" fmla="*/ 4063647 h 7115555"/>
              <a:gd name="connsiteX12" fmla="*/ 3473012 w 6984124"/>
              <a:gd name="connsiteY12" fmla="*/ 0 h 7115555"/>
              <a:gd name="connsiteX13" fmla="*/ 5193424 w 6984124"/>
              <a:gd name="connsiteY13" fmla="*/ 939448 h 7115555"/>
              <a:gd name="connsiteX14" fmla="*/ 5193424 w 6984124"/>
              <a:gd name="connsiteY14" fmla="*/ 3051907 h 7115555"/>
              <a:gd name="connsiteX15" fmla="*/ 3473012 w 6984124"/>
              <a:gd name="connsiteY15" fmla="*/ 3991355 h 7115555"/>
              <a:gd name="connsiteX16" fmla="*/ 1752600 w 6984124"/>
              <a:gd name="connsiteY16" fmla="*/ 3051907 h 7115555"/>
              <a:gd name="connsiteX17" fmla="*/ 1752600 w 6984124"/>
              <a:gd name="connsiteY17" fmla="*/ 939448 h 7115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984124" h="7115555">
                <a:moveTo>
                  <a:pt x="5263712" y="3124199"/>
                </a:moveTo>
                <a:lnTo>
                  <a:pt x="6984124" y="4063647"/>
                </a:lnTo>
                <a:lnTo>
                  <a:pt x="6984124" y="6176107"/>
                </a:lnTo>
                <a:lnTo>
                  <a:pt x="5263712" y="7115555"/>
                </a:lnTo>
                <a:lnTo>
                  <a:pt x="3543300" y="6176107"/>
                </a:lnTo>
                <a:lnTo>
                  <a:pt x="3543300" y="4063647"/>
                </a:lnTo>
                <a:close/>
                <a:moveTo>
                  <a:pt x="1720412" y="3124199"/>
                </a:moveTo>
                <a:lnTo>
                  <a:pt x="3440824" y="4063647"/>
                </a:lnTo>
                <a:lnTo>
                  <a:pt x="3440824" y="6176107"/>
                </a:lnTo>
                <a:lnTo>
                  <a:pt x="1720412" y="7115555"/>
                </a:lnTo>
                <a:lnTo>
                  <a:pt x="0" y="6176107"/>
                </a:lnTo>
                <a:lnTo>
                  <a:pt x="0" y="4063647"/>
                </a:lnTo>
                <a:close/>
                <a:moveTo>
                  <a:pt x="3473012" y="0"/>
                </a:moveTo>
                <a:lnTo>
                  <a:pt x="5193424" y="939448"/>
                </a:lnTo>
                <a:lnTo>
                  <a:pt x="5193424" y="3051907"/>
                </a:lnTo>
                <a:lnTo>
                  <a:pt x="3473012" y="3991355"/>
                </a:lnTo>
                <a:lnTo>
                  <a:pt x="1752600" y="3051907"/>
                </a:lnTo>
                <a:lnTo>
                  <a:pt x="1752600" y="93944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49" name="Freeform 48"/>
          <p:cNvSpPr/>
          <p:nvPr userDrawn="1"/>
        </p:nvSpPr>
        <p:spPr>
          <a:xfrm rot="16200000">
            <a:off x="2615126" y="415658"/>
            <a:ext cx="2348808" cy="2054580"/>
          </a:xfrm>
          <a:custGeom>
            <a:avLst/>
            <a:gdLst>
              <a:gd name="connsiteX0" fmla="*/ 1631933 w 3356641"/>
              <a:gd name="connsiteY0" fmla="*/ 1441970 h 2936546"/>
              <a:gd name="connsiteX1" fmla="*/ 0 w 3356641"/>
              <a:gd name="connsiteY1" fmla="*/ 1444623 h 2936546"/>
              <a:gd name="connsiteX2" fmla="*/ 813679 w 3356641"/>
              <a:gd name="connsiteY2" fmla="*/ 36457 h 2936546"/>
              <a:gd name="connsiteX3" fmla="*/ 1684136 w 3356641"/>
              <a:gd name="connsiteY3" fmla="*/ 1413297 h 2936546"/>
              <a:gd name="connsiteX4" fmla="*/ 868169 w 3356641"/>
              <a:gd name="connsiteY4" fmla="*/ 0 h 2936546"/>
              <a:gd name="connsiteX5" fmla="*/ 2494513 w 3356641"/>
              <a:gd name="connsiteY5" fmla="*/ 3228 h 2936546"/>
              <a:gd name="connsiteX6" fmla="*/ 3350695 w 3356641"/>
              <a:gd name="connsiteY6" fmla="*/ 1445700 h 2936546"/>
              <a:gd name="connsiteX7" fmla="*/ 1718762 w 3356641"/>
              <a:gd name="connsiteY7" fmla="*/ 1448353 h 2936546"/>
              <a:gd name="connsiteX8" fmla="*/ 2532442 w 3356641"/>
              <a:gd name="connsiteY8" fmla="*/ 40187 h 2936546"/>
              <a:gd name="connsiteX9" fmla="*/ 827502 w 3356641"/>
              <a:gd name="connsiteY9" fmla="*/ 2902817 h 2936546"/>
              <a:gd name="connsiteX10" fmla="*/ 11535 w 3356641"/>
              <a:gd name="connsiteY10" fmla="*/ 1489520 h 2936546"/>
              <a:gd name="connsiteX11" fmla="*/ 1637879 w 3356641"/>
              <a:gd name="connsiteY11" fmla="*/ 1492748 h 2936546"/>
              <a:gd name="connsiteX12" fmla="*/ 2492918 w 3356641"/>
              <a:gd name="connsiteY12" fmla="*/ 2936546 h 2936546"/>
              <a:gd name="connsiteX13" fmla="*/ 860983 w 3356641"/>
              <a:gd name="connsiteY13" fmla="*/ 2936546 h 2936546"/>
              <a:gd name="connsiteX14" fmla="*/ 1676951 w 3356641"/>
              <a:gd name="connsiteY14" fmla="*/ 1529705 h 2936546"/>
              <a:gd name="connsiteX15" fmla="*/ 2546264 w 3356641"/>
              <a:gd name="connsiteY15" fmla="*/ 2906546 h 2936546"/>
              <a:gd name="connsiteX16" fmla="*/ 1730297 w 3356641"/>
              <a:gd name="connsiteY16" fmla="*/ 1493249 h 2936546"/>
              <a:gd name="connsiteX17" fmla="*/ 3356641 w 3356641"/>
              <a:gd name="connsiteY17" fmla="*/ 1496478 h 2936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356641" h="2936546">
                <a:moveTo>
                  <a:pt x="1631933" y="1441970"/>
                </a:moveTo>
                <a:lnTo>
                  <a:pt x="0" y="1444623"/>
                </a:lnTo>
                <a:lnTo>
                  <a:pt x="813679" y="36457"/>
                </a:lnTo>
                <a:close/>
                <a:moveTo>
                  <a:pt x="1684136" y="1413297"/>
                </a:moveTo>
                <a:lnTo>
                  <a:pt x="868169" y="0"/>
                </a:lnTo>
                <a:lnTo>
                  <a:pt x="2494513" y="3228"/>
                </a:lnTo>
                <a:close/>
                <a:moveTo>
                  <a:pt x="3350695" y="1445700"/>
                </a:moveTo>
                <a:lnTo>
                  <a:pt x="1718762" y="1448353"/>
                </a:lnTo>
                <a:lnTo>
                  <a:pt x="2532442" y="40187"/>
                </a:lnTo>
                <a:close/>
                <a:moveTo>
                  <a:pt x="827502" y="2902817"/>
                </a:moveTo>
                <a:lnTo>
                  <a:pt x="11535" y="1489520"/>
                </a:lnTo>
                <a:lnTo>
                  <a:pt x="1637879" y="1492748"/>
                </a:lnTo>
                <a:close/>
                <a:moveTo>
                  <a:pt x="2492918" y="2936546"/>
                </a:moveTo>
                <a:lnTo>
                  <a:pt x="860983" y="2936546"/>
                </a:lnTo>
                <a:lnTo>
                  <a:pt x="1676951" y="1529705"/>
                </a:lnTo>
                <a:close/>
                <a:moveTo>
                  <a:pt x="2546264" y="2906546"/>
                </a:moveTo>
                <a:lnTo>
                  <a:pt x="1730297" y="1493249"/>
                </a:lnTo>
                <a:lnTo>
                  <a:pt x="3356641" y="1496478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99"/>
          </a:p>
        </p:txBody>
      </p:sp>
      <p:sp>
        <p:nvSpPr>
          <p:cNvPr id="51" name="Freeform 50"/>
          <p:cNvSpPr/>
          <p:nvPr userDrawn="1"/>
        </p:nvSpPr>
        <p:spPr>
          <a:xfrm rot="16200000">
            <a:off x="8361" y="2710748"/>
            <a:ext cx="1733550" cy="1516393"/>
          </a:xfrm>
          <a:custGeom>
            <a:avLst/>
            <a:gdLst>
              <a:gd name="connsiteX0" fmla="*/ 1631933 w 3356641"/>
              <a:gd name="connsiteY0" fmla="*/ 1441970 h 2936546"/>
              <a:gd name="connsiteX1" fmla="*/ 0 w 3356641"/>
              <a:gd name="connsiteY1" fmla="*/ 1444623 h 2936546"/>
              <a:gd name="connsiteX2" fmla="*/ 813679 w 3356641"/>
              <a:gd name="connsiteY2" fmla="*/ 36457 h 2936546"/>
              <a:gd name="connsiteX3" fmla="*/ 1684136 w 3356641"/>
              <a:gd name="connsiteY3" fmla="*/ 1413297 h 2936546"/>
              <a:gd name="connsiteX4" fmla="*/ 868169 w 3356641"/>
              <a:gd name="connsiteY4" fmla="*/ 0 h 2936546"/>
              <a:gd name="connsiteX5" fmla="*/ 2494513 w 3356641"/>
              <a:gd name="connsiteY5" fmla="*/ 3228 h 2936546"/>
              <a:gd name="connsiteX6" fmla="*/ 3350695 w 3356641"/>
              <a:gd name="connsiteY6" fmla="*/ 1445700 h 2936546"/>
              <a:gd name="connsiteX7" fmla="*/ 1718762 w 3356641"/>
              <a:gd name="connsiteY7" fmla="*/ 1448353 h 2936546"/>
              <a:gd name="connsiteX8" fmla="*/ 2532442 w 3356641"/>
              <a:gd name="connsiteY8" fmla="*/ 40187 h 2936546"/>
              <a:gd name="connsiteX9" fmla="*/ 827502 w 3356641"/>
              <a:gd name="connsiteY9" fmla="*/ 2902817 h 2936546"/>
              <a:gd name="connsiteX10" fmla="*/ 11535 w 3356641"/>
              <a:gd name="connsiteY10" fmla="*/ 1489520 h 2936546"/>
              <a:gd name="connsiteX11" fmla="*/ 1637879 w 3356641"/>
              <a:gd name="connsiteY11" fmla="*/ 1492748 h 2936546"/>
              <a:gd name="connsiteX12" fmla="*/ 2492918 w 3356641"/>
              <a:gd name="connsiteY12" fmla="*/ 2936546 h 2936546"/>
              <a:gd name="connsiteX13" fmla="*/ 860983 w 3356641"/>
              <a:gd name="connsiteY13" fmla="*/ 2936546 h 2936546"/>
              <a:gd name="connsiteX14" fmla="*/ 1676951 w 3356641"/>
              <a:gd name="connsiteY14" fmla="*/ 1529705 h 2936546"/>
              <a:gd name="connsiteX15" fmla="*/ 2546264 w 3356641"/>
              <a:gd name="connsiteY15" fmla="*/ 2906546 h 2936546"/>
              <a:gd name="connsiteX16" fmla="*/ 1730297 w 3356641"/>
              <a:gd name="connsiteY16" fmla="*/ 1493249 h 2936546"/>
              <a:gd name="connsiteX17" fmla="*/ 3356641 w 3356641"/>
              <a:gd name="connsiteY17" fmla="*/ 1496478 h 2936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356641" h="2936546">
                <a:moveTo>
                  <a:pt x="1631933" y="1441970"/>
                </a:moveTo>
                <a:lnTo>
                  <a:pt x="0" y="1444623"/>
                </a:lnTo>
                <a:lnTo>
                  <a:pt x="813679" y="36457"/>
                </a:lnTo>
                <a:close/>
                <a:moveTo>
                  <a:pt x="1684136" y="1413297"/>
                </a:moveTo>
                <a:lnTo>
                  <a:pt x="868169" y="0"/>
                </a:lnTo>
                <a:lnTo>
                  <a:pt x="2494513" y="3228"/>
                </a:lnTo>
                <a:close/>
                <a:moveTo>
                  <a:pt x="3350695" y="1445700"/>
                </a:moveTo>
                <a:lnTo>
                  <a:pt x="1718762" y="1448353"/>
                </a:lnTo>
                <a:lnTo>
                  <a:pt x="2532442" y="40187"/>
                </a:lnTo>
                <a:close/>
                <a:moveTo>
                  <a:pt x="827502" y="2902817"/>
                </a:moveTo>
                <a:lnTo>
                  <a:pt x="11535" y="1489520"/>
                </a:lnTo>
                <a:lnTo>
                  <a:pt x="1637879" y="1492748"/>
                </a:lnTo>
                <a:close/>
                <a:moveTo>
                  <a:pt x="2492918" y="2936546"/>
                </a:moveTo>
                <a:lnTo>
                  <a:pt x="860983" y="2936546"/>
                </a:lnTo>
                <a:lnTo>
                  <a:pt x="1676951" y="1529705"/>
                </a:lnTo>
                <a:close/>
                <a:moveTo>
                  <a:pt x="2546264" y="2906546"/>
                </a:moveTo>
                <a:lnTo>
                  <a:pt x="1730297" y="1493249"/>
                </a:lnTo>
                <a:lnTo>
                  <a:pt x="3356641" y="1496478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99"/>
          </a:p>
        </p:txBody>
      </p:sp>
    </p:spTree>
    <p:extLst>
      <p:ext uri="{BB962C8B-B14F-4D97-AF65-F5344CB8AC3E}">
        <p14:creationId xmlns:p14="http://schemas.microsoft.com/office/powerpoint/2010/main" val="123641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21907"/>
            <a:ext cx="10515600" cy="4555056"/>
          </a:xfrm>
          <a:prstGeom prst="rect">
            <a:avLst/>
          </a:prstGeom>
        </p:spPr>
        <p:txBody>
          <a:bodyPr/>
          <a:lstStyle>
            <a:lvl1pPr marL="304785" indent="-304785">
              <a:buClr>
                <a:srgbClr val="006699"/>
              </a:buClr>
              <a:buSzPct val="90000"/>
              <a:buFont typeface="Wingdings" charset="2"/>
              <a:buChar char="§"/>
              <a:defRPr>
                <a:latin typeface="Helvetica"/>
                <a:cs typeface="Helvetica"/>
              </a:defRPr>
            </a:lvl1pPr>
            <a:lvl2pPr marL="914354" indent="-304785">
              <a:buClr>
                <a:srgbClr val="006699"/>
              </a:buClr>
              <a:buSzPct val="90000"/>
              <a:buFont typeface="Wingdings" charset="2"/>
              <a:buChar char="§"/>
              <a:defRPr>
                <a:latin typeface="Helvetica"/>
                <a:cs typeface="Helvetica"/>
              </a:defRPr>
            </a:lvl2pPr>
            <a:lvl3pPr marL="1523924" indent="-304785">
              <a:buClr>
                <a:srgbClr val="006699"/>
              </a:buClr>
              <a:buSzPct val="90000"/>
              <a:buFont typeface="Wingdings" charset="2"/>
              <a:buChar char="§"/>
              <a:defRPr>
                <a:latin typeface="Helvetica"/>
                <a:cs typeface="Helvetica"/>
              </a:defRPr>
            </a:lvl3pPr>
            <a:lvl4pPr marL="2133493" indent="-304785">
              <a:buClr>
                <a:srgbClr val="006699"/>
              </a:buClr>
              <a:buSzPct val="90000"/>
              <a:buFont typeface="Wingdings" charset="2"/>
              <a:buChar char="§"/>
              <a:defRPr>
                <a:latin typeface="Helvetica"/>
                <a:cs typeface="Helvetica"/>
              </a:defRPr>
            </a:lvl4pPr>
            <a:lvl5pPr marL="2743063" indent="-304785">
              <a:buClr>
                <a:srgbClr val="006699"/>
              </a:buClr>
              <a:buSzPct val="90000"/>
              <a:buFont typeface="Wingdings" charset="2"/>
              <a:buChar char="§"/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September 23, 2021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4A44F08-32FF-CD46-AC36-4CD0520A72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8498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Un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 23, 2021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C3BDF-57CD-4DF0-939A-D0CDD094B824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4998720" cy="43434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274334" indent="-276239">
              <a:spcBef>
                <a:spcPts val="1100"/>
              </a:spcBef>
              <a:buClr>
                <a:schemeClr val="accent1"/>
              </a:buClr>
              <a:buFont typeface="Wingdings 2" pitchFamily="18" charset="2"/>
              <a:buChar char="¾"/>
              <a:defRPr sz="1600"/>
            </a:lvl2pPr>
            <a:lvl3pPr marL="576101" indent="-276239">
              <a:buFont typeface="Verdana" pitchFamily="34" charset="0"/>
              <a:buChar char="–"/>
              <a:defRPr sz="1600"/>
            </a:lvl3pPr>
            <a:lvl4pPr marL="813857" indent="-228611">
              <a:buFont typeface="Verdana" pitchFamily="34" charset="0"/>
              <a:buChar char="•"/>
              <a:defRPr sz="1400"/>
            </a:lvl4pPr>
            <a:lvl5pPr marL="1033324" indent="-171459">
              <a:buFont typeface="Arial" pitchFamily="34" charset="0"/>
              <a:buChar char="-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278880" y="1600200"/>
            <a:ext cx="4998720" cy="43434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274334" indent="-276239">
              <a:spcBef>
                <a:spcPts val="1100"/>
              </a:spcBef>
              <a:buClr>
                <a:schemeClr val="accent1"/>
              </a:buClr>
              <a:buFont typeface="Wingdings 2" pitchFamily="18" charset="2"/>
              <a:buChar char="¾"/>
              <a:defRPr/>
            </a:lvl2pPr>
            <a:lvl3pPr marL="576101" indent="-276239">
              <a:buFont typeface="Verdana" pitchFamily="34" charset="0"/>
              <a:buChar char="–"/>
              <a:defRPr sz="1600"/>
            </a:lvl3pPr>
            <a:lvl4pPr marL="813857" indent="-228611">
              <a:buFont typeface="Verdana" pitchFamily="34" charset="0"/>
              <a:buChar char="•"/>
              <a:defRPr sz="1400"/>
            </a:lvl4pPr>
            <a:lvl5pPr marL="1033324" indent="-171459">
              <a:buFont typeface="Arial" pitchFamily="34" charset="0"/>
              <a:buChar char="-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5188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1219119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ea typeface="ＭＳ Ｐゴシック" charset="0"/>
                <a:cs typeface="ＭＳ Ｐゴシック" charset="0"/>
              </a:rPr>
              <a:pPr defTabSz="1219119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180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uated Background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C7F23C2-7303-174F-968F-A3C4C47265AF}"/>
              </a:ext>
            </a:extLst>
          </p:cNvPr>
          <p:cNvSpPr/>
          <p:nvPr userDrawn="1"/>
        </p:nvSpPr>
        <p:spPr>
          <a:xfrm>
            <a:off x="10917303" y="383823"/>
            <a:ext cx="1128987" cy="598311"/>
          </a:xfrm>
          <a:prstGeom prst="rect">
            <a:avLst/>
          </a:prstGeom>
          <a:solidFill>
            <a:schemeClr val="bg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sz="1200">
              <a:solidFill>
                <a:schemeClr val="accent6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DFBFFB-E7B3-EB46-AAFB-53F55D78982D}"/>
              </a:ext>
            </a:extLst>
          </p:cNvPr>
          <p:cNvSpPr/>
          <p:nvPr userDrawn="1"/>
        </p:nvSpPr>
        <p:spPr>
          <a:xfrm>
            <a:off x="0" y="2999"/>
            <a:ext cx="12192000" cy="6857703"/>
          </a:xfrm>
          <a:prstGeom prst="rect">
            <a:avLst/>
          </a:prstGeom>
          <a:gradFill>
            <a:gsLst>
              <a:gs pos="100000">
                <a:schemeClr val="accent5">
                  <a:alpha val="55000"/>
                </a:schemeClr>
              </a:gs>
              <a:gs pos="0">
                <a:schemeClr val="accent2"/>
              </a:gs>
              <a:gs pos="61000">
                <a:schemeClr val="accent3">
                  <a:alpha val="74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0F6A76-4272-704D-AE8B-A17682BCFF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59DFB-86F3-43FA-8567-2EA6E426AE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67693-A2BC-194E-8C3C-449D22A763A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September 23, 2021</a:t>
            </a:r>
          </a:p>
        </p:txBody>
      </p:sp>
      <p:sp>
        <p:nvSpPr>
          <p:cNvPr id="6" name="Pentagon 5">
            <a:extLst>
              <a:ext uri="{FF2B5EF4-FFF2-40B4-BE49-F238E27FC236}">
                <a16:creationId xmlns:a16="http://schemas.microsoft.com/office/drawing/2014/main" id="{E2702765-F98F-1641-9905-366F91B44CA5}"/>
              </a:ext>
            </a:extLst>
          </p:cNvPr>
          <p:cNvSpPr/>
          <p:nvPr userDrawn="1"/>
        </p:nvSpPr>
        <p:spPr>
          <a:xfrm>
            <a:off x="0" y="1733919"/>
            <a:ext cx="8314241" cy="3390165"/>
          </a:xfrm>
          <a:prstGeom prst="homePlate">
            <a:avLst>
              <a:gd name="adj" fmla="val 28449"/>
            </a:avLst>
          </a:prstGeom>
          <a:solidFill>
            <a:srgbClr val="FFFE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C43BF1-C713-8E41-91F5-5C39B42FFE30}"/>
              </a:ext>
            </a:extLst>
          </p:cNvPr>
          <p:cNvSpPr txBox="1"/>
          <p:nvPr userDrawn="1"/>
        </p:nvSpPr>
        <p:spPr>
          <a:xfrm>
            <a:off x="-90790" y="3316986"/>
            <a:ext cx="789885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2" algn="ctr">
              <a:buSzPct val="100000"/>
              <a:defRPr/>
            </a:pPr>
            <a:r>
              <a:rPr lang="en-US" sz="4000" b="1" spc="200" dirty="0">
                <a:solidFill>
                  <a:schemeClr val="accent1"/>
                </a:solidFill>
                <a:latin typeface="+mj-lt"/>
              </a:rPr>
              <a:t>YOUR TITLE HERE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B62461-E572-4D4E-B3DE-D9ABD720AAD4}"/>
              </a:ext>
            </a:extLst>
          </p:cNvPr>
          <p:cNvSpPr txBox="1"/>
          <p:nvPr userDrawn="1"/>
        </p:nvSpPr>
        <p:spPr>
          <a:xfrm>
            <a:off x="-90790" y="4091338"/>
            <a:ext cx="789885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2" algn="ctr">
              <a:buSzPct val="100000"/>
              <a:defRPr/>
            </a:pPr>
            <a:r>
              <a:rPr lang="en-US" sz="2400" b="1" dirty="0"/>
              <a:t>Subtitle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D22F461-5177-D64A-A4BB-3152C112CD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209" y="1989546"/>
            <a:ext cx="3336862" cy="129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37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Slid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F310E8-864B-BF4E-97A6-BBD6C61D28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59DFB-86F3-43FA-8567-2EA6E426AE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74DB18-45D9-2740-8B1F-CF6B1B65FD8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September 23, 2021</a:t>
            </a: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D3630EB2-CD17-0D43-BC18-0040117CE4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412" y="335212"/>
            <a:ext cx="10827176" cy="802101"/>
          </a:xfrm>
        </p:spPr>
        <p:txBody>
          <a:bodyPr/>
          <a:lstStyle>
            <a:lvl1pPr>
              <a:defRPr b="1" cap="none" baseline="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kumimoji="1" lang="en-US" altLang="ja-JP" dirty="0"/>
              <a:t>Click Here to Insert Title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13044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F310E8-864B-BF4E-97A6-BBD6C61D28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59DFB-86F3-43FA-8567-2EA6E426AE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74DB18-45D9-2740-8B1F-CF6B1B65FD8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September 23, 2021</a:t>
            </a:r>
          </a:p>
        </p:txBody>
      </p:sp>
    </p:spTree>
    <p:extLst>
      <p:ext uri="{BB962C8B-B14F-4D97-AF65-F5344CB8AC3E}">
        <p14:creationId xmlns:p14="http://schemas.microsoft.com/office/powerpoint/2010/main" val="243570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97D50F-EA51-5548-A0D4-55F716C474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59DFB-86F3-43FA-8567-2EA6E426AE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86D25E-43F0-8344-BC1C-CDD78CAA562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September 23, 2021</a:t>
            </a:r>
          </a:p>
        </p:txBody>
      </p:sp>
      <p:sp>
        <p:nvSpPr>
          <p:cNvPr id="10" name="Picture Placeholder 31">
            <a:extLst>
              <a:ext uri="{FF2B5EF4-FFF2-40B4-BE49-F238E27FC236}">
                <a16:creationId xmlns:a16="http://schemas.microsoft.com/office/drawing/2014/main" id="{2992819D-D408-2148-B800-6B9E72D7555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7929" y="2097344"/>
            <a:ext cx="4131749" cy="4210051"/>
          </a:xfrm>
          <a:custGeom>
            <a:avLst/>
            <a:gdLst>
              <a:gd name="connsiteX0" fmla="*/ 5263712 w 6984124"/>
              <a:gd name="connsiteY0" fmla="*/ 3124199 h 7115555"/>
              <a:gd name="connsiteX1" fmla="*/ 6984124 w 6984124"/>
              <a:gd name="connsiteY1" fmla="*/ 4063647 h 7115555"/>
              <a:gd name="connsiteX2" fmla="*/ 6984124 w 6984124"/>
              <a:gd name="connsiteY2" fmla="*/ 6176107 h 7115555"/>
              <a:gd name="connsiteX3" fmla="*/ 5263712 w 6984124"/>
              <a:gd name="connsiteY3" fmla="*/ 7115555 h 7115555"/>
              <a:gd name="connsiteX4" fmla="*/ 3543300 w 6984124"/>
              <a:gd name="connsiteY4" fmla="*/ 6176107 h 7115555"/>
              <a:gd name="connsiteX5" fmla="*/ 3543300 w 6984124"/>
              <a:gd name="connsiteY5" fmla="*/ 4063647 h 7115555"/>
              <a:gd name="connsiteX6" fmla="*/ 1720412 w 6984124"/>
              <a:gd name="connsiteY6" fmla="*/ 3124199 h 7115555"/>
              <a:gd name="connsiteX7" fmla="*/ 3440824 w 6984124"/>
              <a:gd name="connsiteY7" fmla="*/ 4063647 h 7115555"/>
              <a:gd name="connsiteX8" fmla="*/ 3440824 w 6984124"/>
              <a:gd name="connsiteY8" fmla="*/ 6176107 h 7115555"/>
              <a:gd name="connsiteX9" fmla="*/ 1720412 w 6984124"/>
              <a:gd name="connsiteY9" fmla="*/ 7115555 h 7115555"/>
              <a:gd name="connsiteX10" fmla="*/ 0 w 6984124"/>
              <a:gd name="connsiteY10" fmla="*/ 6176107 h 7115555"/>
              <a:gd name="connsiteX11" fmla="*/ 0 w 6984124"/>
              <a:gd name="connsiteY11" fmla="*/ 4063647 h 7115555"/>
              <a:gd name="connsiteX12" fmla="*/ 3473012 w 6984124"/>
              <a:gd name="connsiteY12" fmla="*/ 0 h 7115555"/>
              <a:gd name="connsiteX13" fmla="*/ 5193424 w 6984124"/>
              <a:gd name="connsiteY13" fmla="*/ 939448 h 7115555"/>
              <a:gd name="connsiteX14" fmla="*/ 5193424 w 6984124"/>
              <a:gd name="connsiteY14" fmla="*/ 3051907 h 7115555"/>
              <a:gd name="connsiteX15" fmla="*/ 3473012 w 6984124"/>
              <a:gd name="connsiteY15" fmla="*/ 3991355 h 7115555"/>
              <a:gd name="connsiteX16" fmla="*/ 1752600 w 6984124"/>
              <a:gd name="connsiteY16" fmla="*/ 3051907 h 7115555"/>
              <a:gd name="connsiteX17" fmla="*/ 1752600 w 6984124"/>
              <a:gd name="connsiteY17" fmla="*/ 939448 h 7115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984124" h="7115555">
                <a:moveTo>
                  <a:pt x="5263712" y="3124199"/>
                </a:moveTo>
                <a:lnTo>
                  <a:pt x="6984124" y="4063647"/>
                </a:lnTo>
                <a:lnTo>
                  <a:pt x="6984124" y="6176107"/>
                </a:lnTo>
                <a:lnTo>
                  <a:pt x="5263712" y="7115555"/>
                </a:lnTo>
                <a:lnTo>
                  <a:pt x="3543300" y="6176107"/>
                </a:lnTo>
                <a:lnTo>
                  <a:pt x="3543300" y="4063647"/>
                </a:lnTo>
                <a:close/>
                <a:moveTo>
                  <a:pt x="1720412" y="3124199"/>
                </a:moveTo>
                <a:lnTo>
                  <a:pt x="3440824" y="4063647"/>
                </a:lnTo>
                <a:lnTo>
                  <a:pt x="3440824" y="6176107"/>
                </a:lnTo>
                <a:lnTo>
                  <a:pt x="1720412" y="7115555"/>
                </a:lnTo>
                <a:lnTo>
                  <a:pt x="0" y="6176107"/>
                </a:lnTo>
                <a:lnTo>
                  <a:pt x="0" y="4063647"/>
                </a:lnTo>
                <a:close/>
                <a:moveTo>
                  <a:pt x="3473012" y="0"/>
                </a:moveTo>
                <a:lnTo>
                  <a:pt x="5193424" y="939448"/>
                </a:lnTo>
                <a:lnTo>
                  <a:pt x="5193424" y="3051907"/>
                </a:lnTo>
                <a:lnTo>
                  <a:pt x="3473012" y="3991355"/>
                </a:lnTo>
                <a:lnTo>
                  <a:pt x="1752600" y="3051907"/>
                </a:lnTo>
                <a:lnTo>
                  <a:pt x="1752600" y="93944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13D6034A-FE2B-8E42-AE60-6A5665F05B8C}"/>
              </a:ext>
            </a:extLst>
          </p:cNvPr>
          <p:cNvSpPr/>
          <p:nvPr userDrawn="1"/>
        </p:nvSpPr>
        <p:spPr>
          <a:xfrm rot="16200000">
            <a:off x="2615126" y="415658"/>
            <a:ext cx="2348808" cy="2054580"/>
          </a:xfrm>
          <a:custGeom>
            <a:avLst/>
            <a:gdLst>
              <a:gd name="connsiteX0" fmla="*/ 1631933 w 3356641"/>
              <a:gd name="connsiteY0" fmla="*/ 1441970 h 2936546"/>
              <a:gd name="connsiteX1" fmla="*/ 0 w 3356641"/>
              <a:gd name="connsiteY1" fmla="*/ 1444623 h 2936546"/>
              <a:gd name="connsiteX2" fmla="*/ 813679 w 3356641"/>
              <a:gd name="connsiteY2" fmla="*/ 36457 h 2936546"/>
              <a:gd name="connsiteX3" fmla="*/ 1684136 w 3356641"/>
              <a:gd name="connsiteY3" fmla="*/ 1413297 h 2936546"/>
              <a:gd name="connsiteX4" fmla="*/ 868169 w 3356641"/>
              <a:gd name="connsiteY4" fmla="*/ 0 h 2936546"/>
              <a:gd name="connsiteX5" fmla="*/ 2494513 w 3356641"/>
              <a:gd name="connsiteY5" fmla="*/ 3228 h 2936546"/>
              <a:gd name="connsiteX6" fmla="*/ 3350695 w 3356641"/>
              <a:gd name="connsiteY6" fmla="*/ 1445700 h 2936546"/>
              <a:gd name="connsiteX7" fmla="*/ 1718762 w 3356641"/>
              <a:gd name="connsiteY7" fmla="*/ 1448353 h 2936546"/>
              <a:gd name="connsiteX8" fmla="*/ 2532442 w 3356641"/>
              <a:gd name="connsiteY8" fmla="*/ 40187 h 2936546"/>
              <a:gd name="connsiteX9" fmla="*/ 827502 w 3356641"/>
              <a:gd name="connsiteY9" fmla="*/ 2902817 h 2936546"/>
              <a:gd name="connsiteX10" fmla="*/ 11535 w 3356641"/>
              <a:gd name="connsiteY10" fmla="*/ 1489520 h 2936546"/>
              <a:gd name="connsiteX11" fmla="*/ 1637879 w 3356641"/>
              <a:gd name="connsiteY11" fmla="*/ 1492748 h 2936546"/>
              <a:gd name="connsiteX12" fmla="*/ 2492918 w 3356641"/>
              <a:gd name="connsiteY12" fmla="*/ 2936546 h 2936546"/>
              <a:gd name="connsiteX13" fmla="*/ 860983 w 3356641"/>
              <a:gd name="connsiteY13" fmla="*/ 2936546 h 2936546"/>
              <a:gd name="connsiteX14" fmla="*/ 1676951 w 3356641"/>
              <a:gd name="connsiteY14" fmla="*/ 1529705 h 2936546"/>
              <a:gd name="connsiteX15" fmla="*/ 2546264 w 3356641"/>
              <a:gd name="connsiteY15" fmla="*/ 2906546 h 2936546"/>
              <a:gd name="connsiteX16" fmla="*/ 1730297 w 3356641"/>
              <a:gd name="connsiteY16" fmla="*/ 1493249 h 2936546"/>
              <a:gd name="connsiteX17" fmla="*/ 3356641 w 3356641"/>
              <a:gd name="connsiteY17" fmla="*/ 1496478 h 2936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356641" h="2936546">
                <a:moveTo>
                  <a:pt x="1631933" y="1441970"/>
                </a:moveTo>
                <a:lnTo>
                  <a:pt x="0" y="1444623"/>
                </a:lnTo>
                <a:lnTo>
                  <a:pt x="813679" y="36457"/>
                </a:lnTo>
                <a:close/>
                <a:moveTo>
                  <a:pt x="1684136" y="1413297"/>
                </a:moveTo>
                <a:lnTo>
                  <a:pt x="868169" y="0"/>
                </a:lnTo>
                <a:lnTo>
                  <a:pt x="2494513" y="3228"/>
                </a:lnTo>
                <a:close/>
                <a:moveTo>
                  <a:pt x="3350695" y="1445700"/>
                </a:moveTo>
                <a:lnTo>
                  <a:pt x="1718762" y="1448353"/>
                </a:lnTo>
                <a:lnTo>
                  <a:pt x="2532442" y="40187"/>
                </a:lnTo>
                <a:close/>
                <a:moveTo>
                  <a:pt x="827502" y="2902817"/>
                </a:moveTo>
                <a:lnTo>
                  <a:pt x="11535" y="1489520"/>
                </a:lnTo>
                <a:lnTo>
                  <a:pt x="1637879" y="1492748"/>
                </a:lnTo>
                <a:close/>
                <a:moveTo>
                  <a:pt x="2492918" y="2936546"/>
                </a:moveTo>
                <a:lnTo>
                  <a:pt x="860983" y="2936546"/>
                </a:lnTo>
                <a:lnTo>
                  <a:pt x="1676951" y="1529705"/>
                </a:lnTo>
                <a:close/>
                <a:moveTo>
                  <a:pt x="2546264" y="2906546"/>
                </a:moveTo>
                <a:lnTo>
                  <a:pt x="1730297" y="1493249"/>
                </a:lnTo>
                <a:lnTo>
                  <a:pt x="3356641" y="1496478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99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EFD04437-2BF8-504F-BBFD-B01DB894E014}"/>
              </a:ext>
            </a:extLst>
          </p:cNvPr>
          <p:cNvSpPr/>
          <p:nvPr userDrawn="1"/>
        </p:nvSpPr>
        <p:spPr>
          <a:xfrm rot="16200000">
            <a:off x="8361" y="2710748"/>
            <a:ext cx="1733550" cy="1516393"/>
          </a:xfrm>
          <a:custGeom>
            <a:avLst/>
            <a:gdLst>
              <a:gd name="connsiteX0" fmla="*/ 1631933 w 3356641"/>
              <a:gd name="connsiteY0" fmla="*/ 1441970 h 2936546"/>
              <a:gd name="connsiteX1" fmla="*/ 0 w 3356641"/>
              <a:gd name="connsiteY1" fmla="*/ 1444623 h 2936546"/>
              <a:gd name="connsiteX2" fmla="*/ 813679 w 3356641"/>
              <a:gd name="connsiteY2" fmla="*/ 36457 h 2936546"/>
              <a:gd name="connsiteX3" fmla="*/ 1684136 w 3356641"/>
              <a:gd name="connsiteY3" fmla="*/ 1413297 h 2936546"/>
              <a:gd name="connsiteX4" fmla="*/ 868169 w 3356641"/>
              <a:gd name="connsiteY4" fmla="*/ 0 h 2936546"/>
              <a:gd name="connsiteX5" fmla="*/ 2494513 w 3356641"/>
              <a:gd name="connsiteY5" fmla="*/ 3228 h 2936546"/>
              <a:gd name="connsiteX6" fmla="*/ 3350695 w 3356641"/>
              <a:gd name="connsiteY6" fmla="*/ 1445700 h 2936546"/>
              <a:gd name="connsiteX7" fmla="*/ 1718762 w 3356641"/>
              <a:gd name="connsiteY7" fmla="*/ 1448353 h 2936546"/>
              <a:gd name="connsiteX8" fmla="*/ 2532442 w 3356641"/>
              <a:gd name="connsiteY8" fmla="*/ 40187 h 2936546"/>
              <a:gd name="connsiteX9" fmla="*/ 827502 w 3356641"/>
              <a:gd name="connsiteY9" fmla="*/ 2902817 h 2936546"/>
              <a:gd name="connsiteX10" fmla="*/ 11535 w 3356641"/>
              <a:gd name="connsiteY10" fmla="*/ 1489520 h 2936546"/>
              <a:gd name="connsiteX11" fmla="*/ 1637879 w 3356641"/>
              <a:gd name="connsiteY11" fmla="*/ 1492748 h 2936546"/>
              <a:gd name="connsiteX12" fmla="*/ 2492918 w 3356641"/>
              <a:gd name="connsiteY12" fmla="*/ 2936546 h 2936546"/>
              <a:gd name="connsiteX13" fmla="*/ 860983 w 3356641"/>
              <a:gd name="connsiteY13" fmla="*/ 2936546 h 2936546"/>
              <a:gd name="connsiteX14" fmla="*/ 1676951 w 3356641"/>
              <a:gd name="connsiteY14" fmla="*/ 1529705 h 2936546"/>
              <a:gd name="connsiteX15" fmla="*/ 2546264 w 3356641"/>
              <a:gd name="connsiteY15" fmla="*/ 2906546 h 2936546"/>
              <a:gd name="connsiteX16" fmla="*/ 1730297 w 3356641"/>
              <a:gd name="connsiteY16" fmla="*/ 1493249 h 2936546"/>
              <a:gd name="connsiteX17" fmla="*/ 3356641 w 3356641"/>
              <a:gd name="connsiteY17" fmla="*/ 1496478 h 2936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356641" h="2936546">
                <a:moveTo>
                  <a:pt x="1631933" y="1441970"/>
                </a:moveTo>
                <a:lnTo>
                  <a:pt x="0" y="1444623"/>
                </a:lnTo>
                <a:lnTo>
                  <a:pt x="813679" y="36457"/>
                </a:lnTo>
                <a:close/>
                <a:moveTo>
                  <a:pt x="1684136" y="1413297"/>
                </a:moveTo>
                <a:lnTo>
                  <a:pt x="868169" y="0"/>
                </a:lnTo>
                <a:lnTo>
                  <a:pt x="2494513" y="3228"/>
                </a:lnTo>
                <a:close/>
                <a:moveTo>
                  <a:pt x="3350695" y="1445700"/>
                </a:moveTo>
                <a:lnTo>
                  <a:pt x="1718762" y="1448353"/>
                </a:lnTo>
                <a:lnTo>
                  <a:pt x="2532442" y="40187"/>
                </a:lnTo>
                <a:close/>
                <a:moveTo>
                  <a:pt x="827502" y="2902817"/>
                </a:moveTo>
                <a:lnTo>
                  <a:pt x="11535" y="1489520"/>
                </a:lnTo>
                <a:lnTo>
                  <a:pt x="1637879" y="1492748"/>
                </a:lnTo>
                <a:close/>
                <a:moveTo>
                  <a:pt x="2492918" y="2936546"/>
                </a:moveTo>
                <a:lnTo>
                  <a:pt x="860983" y="2936546"/>
                </a:lnTo>
                <a:lnTo>
                  <a:pt x="1676951" y="1529705"/>
                </a:lnTo>
                <a:close/>
                <a:moveTo>
                  <a:pt x="2546264" y="2906546"/>
                </a:moveTo>
                <a:lnTo>
                  <a:pt x="1730297" y="1493249"/>
                </a:lnTo>
                <a:lnTo>
                  <a:pt x="3356641" y="1496478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99"/>
          </a:p>
        </p:txBody>
      </p:sp>
    </p:spTree>
    <p:extLst>
      <p:ext uri="{BB962C8B-B14F-4D97-AF65-F5344CB8AC3E}">
        <p14:creationId xmlns:p14="http://schemas.microsoft.com/office/powerpoint/2010/main" val="3555299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ackground Black Logo-no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301" y="4699820"/>
            <a:ext cx="11091442" cy="802101"/>
          </a:xfrm>
        </p:spPr>
        <p:txBody>
          <a:bodyPr>
            <a:normAutofit/>
          </a:bodyPr>
          <a:lstStyle>
            <a:lvl1pPr algn="ctr">
              <a:defRPr sz="4400" b="1" cap="none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553" y="995580"/>
            <a:ext cx="7002894" cy="270866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9A18060-E53B-5343-A2CC-093EBA1E4D8A}"/>
              </a:ext>
            </a:extLst>
          </p:cNvPr>
          <p:cNvSpPr/>
          <p:nvPr userDrawn="1"/>
        </p:nvSpPr>
        <p:spPr>
          <a:xfrm>
            <a:off x="10781824" y="338667"/>
            <a:ext cx="1410176" cy="756355"/>
          </a:xfrm>
          <a:prstGeom prst="rect">
            <a:avLst/>
          </a:prstGeom>
          <a:solidFill>
            <a:schemeClr val="bg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sz="120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51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ackground Teal Text - with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301" y="4699820"/>
            <a:ext cx="11091442" cy="802101"/>
          </a:xfrm>
        </p:spPr>
        <p:txBody>
          <a:bodyPr>
            <a:normAutofit/>
          </a:bodyPr>
          <a:lstStyle>
            <a:lvl1pPr algn="ctr">
              <a:defRPr sz="4400" b="1" cap="none" baseline="0">
                <a:solidFill>
                  <a:srgbClr val="2CA7B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553" y="995580"/>
            <a:ext cx="7002894" cy="2708661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23,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7752DF-374A-EF4D-9F97-CC2F3024CE7F}"/>
              </a:ext>
            </a:extLst>
          </p:cNvPr>
          <p:cNvSpPr/>
          <p:nvPr userDrawn="1"/>
        </p:nvSpPr>
        <p:spPr>
          <a:xfrm>
            <a:off x="10781824" y="338667"/>
            <a:ext cx="1410176" cy="756355"/>
          </a:xfrm>
          <a:prstGeom prst="rect">
            <a:avLst/>
          </a:prstGeom>
          <a:solidFill>
            <a:schemeClr val="bg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sz="120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854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/>
          <p:nvPr userDrawn="1"/>
        </p:nvSpPr>
        <p:spPr>
          <a:xfrm rot="14400000">
            <a:off x="7481085" y="3458345"/>
            <a:ext cx="3882991" cy="3397317"/>
          </a:xfrm>
          <a:custGeom>
            <a:avLst/>
            <a:gdLst>
              <a:gd name="connsiteX0" fmla="*/ 1631933 w 3356641"/>
              <a:gd name="connsiteY0" fmla="*/ 1441970 h 2936546"/>
              <a:gd name="connsiteX1" fmla="*/ 0 w 3356641"/>
              <a:gd name="connsiteY1" fmla="*/ 1444623 h 2936546"/>
              <a:gd name="connsiteX2" fmla="*/ 813679 w 3356641"/>
              <a:gd name="connsiteY2" fmla="*/ 36457 h 2936546"/>
              <a:gd name="connsiteX3" fmla="*/ 1684136 w 3356641"/>
              <a:gd name="connsiteY3" fmla="*/ 1413297 h 2936546"/>
              <a:gd name="connsiteX4" fmla="*/ 868169 w 3356641"/>
              <a:gd name="connsiteY4" fmla="*/ 0 h 2936546"/>
              <a:gd name="connsiteX5" fmla="*/ 2494513 w 3356641"/>
              <a:gd name="connsiteY5" fmla="*/ 3228 h 2936546"/>
              <a:gd name="connsiteX6" fmla="*/ 3350695 w 3356641"/>
              <a:gd name="connsiteY6" fmla="*/ 1445700 h 2936546"/>
              <a:gd name="connsiteX7" fmla="*/ 1718762 w 3356641"/>
              <a:gd name="connsiteY7" fmla="*/ 1448353 h 2936546"/>
              <a:gd name="connsiteX8" fmla="*/ 2532442 w 3356641"/>
              <a:gd name="connsiteY8" fmla="*/ 40187 h 2936546"/>
              <a:gd name="connsiteX9" fmla="*/ 827502 w 3356641"/>
              <a:gd name="connsiteY9" fmla="*/ 2902817 h 2936546"/>
              <a:gd name="connsiteX10" fmla="*/ 11535 w 3356641"/>
              <a:gd name="connsiteY10" fmla="*/ 1489520 h 2936546"/>
              <a:gd name="connsiteX11" fmla="*/ 1637879 w 3356641"/>
              <a:gd name="connsiteY11" fmla="*/ 1492748 h 2936546"/>
              <a:gd name="connsiteX12" fmla="*/ 2492918 w 3356641"/>
              <a:gd name="connsiteY12" fmla="*/ 2936546 h 2936546"/>
              <a:gd name="connsiteX13" fmla="*/ 860983 w 3356641"/>
              <a:gd name="connsiteY13" fmla="*/ 2936546 h 2936546"/>
              <a:gd name="connsiteX14" fmla="*/ 1676951 w 3356641"/>
              <a:gd name="connsiteY14" fmla="*/ 1529705 h 2936546"/>
              <a:gd name="connsiteX15" fmla="*/ 2546264 w 3356641"/>
              <a:gd name="connsiteY15" fmla="*/ 2906546 h 2936546"/>
              <a:gd name="connsiteX16" fmla="*/ 1730297 w 3356641"/>
              <a:gd name="connsiteY16" fmla="*/ 1493249 h 2936546"/>
              <a:gd name="connsiteX17" fmla="*/ 3356641 w 3356641"/>
              <a:gd name="connsiteY17" fmla="*/ 1496478 h 2936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356641" h="2936546">
                <a:moveTo>
                  <a:pt x="1631933" y="1441970"/>
                </a:moveTo>
                <a:lnTo>
                  <a:pt x="0" y="1444623"/>
                </a:lnTo>
                <a:lnTo>
                  <a:pt x="813679" y="36457"/>
                </a:lnTo>
                <a:close/>
                <a:moveTo>
                  <a:pt x="1684136" y="1413297"/>
                </a:moveTo>
                <a:lnTo>
                  <a:pt x="868169" y="0"/>
                </a:lnTo>
                <a:lnTo>
                  <a:pt x="2494513" y="3228"/>
                </a:lnTo>
                <a:close/>
                <a:moveTo>
                  <a:pt x="3350695" y="1445700"/>
                </a:moveTo>
                <a:lnTo>
                  <a:pt x="1718762" y="1448353"/>
                </a:lnTo>
                <a:lnTo>
                  <a:pt x="2532442" y="40187"/>
                </a:lnTo>
                <a:close/>
                <a:moveTo>
                  <a:pt x="827502" y="2902817"/>
                </a:moveTo>
                <a:lnTo>
                  <a:pt x="11535" y="1489520"/>
                </a:lnTo>
                <a:lnTo>
                  <a:pt x="1637879" y="1492748"/>
                </a:lnTo>
                <a:close/>
                <a:moveTo>
                  <a:pt x="2492918" y="2936546"/>
                </a:moveTo>
                <a:lnTo>
                  <a:pt x="860983" y="2936546"/>
                </a:lnTo>
                <a:lnTo>
                  <a:pt x="1676951" y="1529705"/>
                </a:lnTo>
                <a:close/>
                <a:moveTo>
                  <a:pt x="2546264" y="2906546"/>
                </a:moveTo>
                <a:lnTo>
                  <a:pt x="1730297" y="1493249"/>
                </a:lnTo>
                <a:lnTo>
                  <a:pt x="3356641" y="1496478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7" name="Freeform 16"/>
          <p:cNvSpPr/>
          <p:nvPr userDrawn="1"/>
        </p:nvSpPr>
        <p:spPr>
          <a:xfrm rot="14400000">
            <a:off x="7483396" y="2340"/>
            <a:ext cx="3882991" cy="3397317"/>
          </a:xfrm>
          <a:custGeom>
            <a:avLst/>
            <a:gdLst>
              <a:gd name="connsiteX0" fmla="*/ 1631933 w 3356641"/>
              <a:gd name="connsiteY0" fmla="*/ 1441970 h 2936546"/>
              <a:gd name="connsiteX1" fmla="*/ 0 w 3356641"/>
              <a:gd name="connsiteY1" fmla="*/ 1444623 h 2936546"/>
              <a:gd name="connsiteX2" fmla="*/ 813679 w 3356641"/>
              <a:gd name="connsiteY2" fmla="*/ 36457 h 2936546"/>
              <a:gd name="connsiteX3" fmla="*/ 1684136 w 3356641"/>
              <a:gd name="connsiteY3" fmla="*/ 1413297 h 2936546"/>
              <a:gd name="connsiteX4" fmla="*/ 868169 w 3356641"/>
              <a:gd name="connsiteY4" fmla="*/ 0 h 2936546"/>
              <a:gd name="connsiteX5" fmla="*/ 2494513 w 3356641"/>
              <a:gd name="connsiteY5" fmla="*/ 3228 h 2936546"/>
              <a:gd name="connsiteX6" fmla="*/ 3350695 w 3356641"/>
              <a:gd name="connsiteY6" fmla="*/ 1445700 h 2936546"/>
              <a:gd name="connsiteX7" fmla="*/ 1718762 w 3356641"/>
              <a:gd name="connsiteY7" fmla="*/ 1448353 h 2936546"/>
              <a:gd name="connsiteX8" fmla="*/ 2532442 w 3356641"/>
              <a:gd name="connsiteY8" fmla="*/ 40187 h 2936546"/>
              <a:gd name="connsiteX9" fmla="*/ 827502 w 3356641"/>
              <a:gd name="connsiteY9" fmla="*/ 2902817 h 2936546"/>
              <a:gd name="connsiteX10" fmla="*/ 11535 w 3356641"/>
              <a:gd name="connsiteY10" fmla="*/ 1489520 h 2936546"/>
              <a:gd name="connsiteX11" fmla="*/ 1637879 w 3356641"/>
              <a:gd name="connsiteY11" fmla="*/ 1492748 h 2936546"/>
              <a:gd name="connsiteX12" fmla="*/ 2492918 w 3356641"/>
              <a:gd name="connsiteY12" fmla="*/ 2936546 h 2936546"/>
              <a:gd name="connsiteX13" fmla="*/ 860983 w 3356641"/>
              <a:gd name="connsiteY13" fmla="*/ 2936546 h 2936546"/>
              <a:gd name="connsiteX14" fmla="*/ 1676951 w 3356641"/>
              <a:gd name="connsiteY14" fmla="*/ 1529705 h 2936546"/>
              <a:gd name="connsiteX15" fmla="*/ 2546264 w 3356641"/>
              <a:gd name="connsiteY15" fmla="*/ 2906546 h 2936546"/>
              <a:gd name="connsiteX16" fmla="*/ 1730297 w 3356641"/>
              <a:gd name="connsiteY16" fmla="*/ 1493249 h 2936546"/>
              <a:gd name="connsiteX17" fmla="*/ 3356641 w 3356641"/>
              <a:gd name="connsiteY17" fmla="*/ 1496478 h 2936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356641" h="2936546">
                <a:moveTo>
                  <a:pt x="1631933" y="1441970"/>
                </a:moveTo>
                <a:lnTo>
                  <a:pt x="0" y="1444623"/>
                </a:lnTo>
                <a:lnTo>
                  <a:pt x="813679" y="36457"/>
                </a:lnTo>
                <a:close/>
                <a:moveTo>
                  <a:pt x="1684136" y="1413297"/>
                </a:moveTo>
                <a:lnTo>
                  <a:pt x="868169" y="0"/>
                </a:lnTo>
                <a:lnTo>
                  <a:pt x="2494513" y="3228"/>
                </a:lnTo>
                <a:close/>
                <a:moveTo>
                  <a:pt x="3350695" y="1445700"/>
                </a:moveTo>
                <a:lnTo>
                  <a:pt x="1718762" y="1448353"/>
                </a:lnTo>
                <a:lnTo>
                  <a:pt x="2532442" y="40187"/>
                </a:lnTo>
                <a:close/>
                <a:moveTo>
                  <a:pt x="827502" y="2902817"/>
                </a:moveTo>
                <a:lnTo>
                  <a:pt x="11535" y="1489520"/>
                </a:lnTo>
                <a:lnTo>
                  <a:pt x="1637879" y="1492748"/>
                </a:lnTo>
                <a:close/>
                <a:moveTo>
                  <a:pt x="2492918" y="2936546"/>
                </a:moveTo>
                <a:lnTo>
                  <a:pt x="860983" y="2936546"/>
                </a:lnTo>
                <a:lnTo>
                  <a:pt x="1676951" y="1529705"/>
                </a:lnTo>
                <a:close/>
                <a:moveTo>
                  <a:pt x="2546264" y="2906546"/>
                </a:moveTo>
                <a:lnTo>
                  <a:pt x="1730297" y="1493249"/>
                </a:lnTo>
                <a:lnTo>
                  <a:pt x="3356641" y="1496478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09600" y="280220"/>
            <a:ext cx="11091442" cy="80210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kumimoji="1" lang="en-US" altLang="ja-JP" dirty="0"/>
              <a:t>M</a:t>
            </a:r>
            <a:r>
              <a:rPr kumimoji="1" lang="en-US" altLang="ja-JP" cap="none" baseline="0" dirty="0"/>
              <a:t>aster Slide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1619152" y="6459162"/>
            <a:ext cx="572848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lang="ja-JP" altLang="en-US" sz="1333" smtClean="0">
                <a:solidFill>
                  <a:srgbClr val="064C58"/>
                </a:solidFill>
                <a:ea typeface="Arial Unicode MS" panose="020B0604020202020204" pitchFamily="34" charset="-128"/>
              </a:defRPr>
            </a:lvl1pPr>
          </a:lstStyle>
          <a:p>
            <a:fld id="{E6459DFB-86F3-43FA-8567-2EA6E426AE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09601" y="1312333"/>
            <a:ext cx="10744127" cy="48651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7" name="Picture 6" descr="loog.png"/>
          <p:cNvPicPr>
            <a:picLocks noChangeAspect="1"/>
          </p:cNvPicPr>
          <p:nvPr userDrawn="1"/>
        </p:nvPicPr>
        <p:blipFill>
          <a:blip r:embed="rId3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1329" y="628992"/>
            <a:ext cx="825192" cy="254000"/>
          </a:xfrm>
          <a:prstGeom prst="rect">
            <a:avLst/>
          </a:prstGeom>
        </p:spPr>
      </p:pic>
      <p:grpSp>
        <p:nvGrpSpPr>
          <p:cNvPr id="8" name="Group 7"/>
          <p:cNvGrpSpPr/>
          <p:nvPr userDrawn="1"/>
        </p:nvGrpSpPr>
        <p:grpSpPr>
          <a:xfrm>
            <a:off x="-1" y="6790575"/>
            <a:ext cx="12192001" cy="67425"/>
            <a:chOff x="908273" y="10492263"/>
            <a:chExt cx="13902511" cy="380891"/>
          </a:xfrm>
        </p:grpSpPr>
        <p:sp>
          <p:nvSpPr>
            <p:cNvPr id="10" name="Rectangle 9"/>
            <p:cNvSpPr/>
            <p:nvPr userDrawn="1"/>
          </p:nvSpPr>
          <p:spPr>
            <a:xfrm>
              <a:off x="908273" y="10492263"/>
              <a:ext cx="3475627" cy="380891"/>
            </a:xfrm>
            <a:prstGeom prst="rect">
              <a:avLst/>
            </a:prstGeom>
            <a:solidFill>
              <a:schemeClr val="accent1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en-US" sz="1200" dirty="0">
                <a:solidFill>
                  <a:schemeClr val="accent6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4383901" y="10492263"/>
              <a:ext cx="3475627" cy="380891"/>
            </a:xfrm>
            <a:prstGeom prst="rect">
              <a:avLst/>
            </a:prstGeom>
            <a:solidFill>
              <a:schemeClr val="accent2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en-US" sz="1200" dirty="0">
                <a:solidFill>
                  <a:schemeClr val="accent6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7859529" y="10492263"/>
              <a:ext cx="3475627" cy="380891"/>
            </a:xfrm>
            <a:prstGeom prst="rect">
              <a:avLst/>
            </a:prstGeom>
            <a:solidFill>
              <a:schemeClr val="accent3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en-US" sz="1200" dirty="0">
                <a:solidFill>
                  <a:schemeClr val="accent6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11335157" y="10492263"/>
              <a:ext cx="3475627" cy="380891"/>
            </a:xfrm>
            <a:prstGeom prst="rect">
              <a:avLst/>
            </a:prstGeom>
            <a:solidFill>
              <a:schemeClr val="accent5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en-US" sz="1200" dirty="0">
                <a:solidFill>
                  <a:schemeClr val="accent6"/>
                </a:solidFill>
              </a:endParaRP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0" y="6510568"/>
            <a:ext cx="2804403" cy="2623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2CA7B2"/>
                </a:solidFill>
              </a:defRPr>
            </a:lvl1pPr>
          </a:lstStyle>
          <a:p>
            <a:r>
              <a:rPr lang="en-US"/>
              <a:t>September 23, 2021</a:t>
            </a:r>
          </a:p>
        </p:txBody>
      </p:sp>
    </p:spTree>
    <p:extLst>
      <p:ext uri="{BB962C8B-B14F-4D97-AF65-F5344CB8AC3E}">
        <p14:creationId xmlns:p14="http://schemas.microsoft.com/office/powerpoint/2010/main" val="2129320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ftr="0"/>
  <p:txStyles>
    <p:titleStyle>
      <a:lvl1pPr algn="l" defTabSz="1088556" rtl="0" eaLnBrk="1" latinLnBrk="0" hangingPunct="1">
        <a:spcBef>
          <a:spcPct val="0"/>
        </a:spcBef>
        <a:buNone/>
        <a:defRPr kumimoji="1" sz="4000" b="1" kern="1200" cap="all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11" indent="-228011" algn="l" defTabSz="1088556" rtl="0" eaLnBrk="1" latinLnBrk="0" hangingPunct="1">
        <a:lnSpc>
          <a:spcPct val="120000"/>
        </a:lnSpc>
        <a:spcBef>
          <a:spcPts val="800"/>
        </a:spcBef>
        <a:buClr>
          <a:schemeClr val="accent2"/>
        </a:buClr>
        <a:buFont typeface="Wingdings" pitchFamily="2" charset="2"/>
        <a:buChar char="§"/>
        <a:defRPr kumimoji="1" sz="2400" b="0" kern="1200" baseline="0">
          <a:solidFill>
            <a:schemeClr val="tx2"/>
          </a:solidFill>
          <a:latin typeface="+mn-lt"/>
          <a:ea typeface="Arial Unicode MS" panose="020B0604020202020204" pitchFamily="34" charset="-128"/>
          <a:cs typeface="+mn-cs"/>
        </a:defRPr>
      </a:lvl1pPr>
      <a:lvl2pPr marL="480024" indent="-228011" algn="l" defTabSz="1088556" rtl="0" eaLnBrk="1" latinLnBrk="0" hangingPunct="1">
        <a:lnSpc>
          <a:spcPct val="120000"/>
        </a:lnSpc>
        <a:spcBef>
          <a:spcPts val="667"/>
        </a:spcBef>
        <a:buClr>
          <a:schemeClr val="accent2"/>
        </a:buClr>
        <a:buFont typeface="Wingdings" pitchFamily="2" charset="2"/>
        <a:buChar char="§"/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720036" indent="-228011" algn="l" defTabSz="1088556" rtl="0" eaLnBrk="1" latinLnBrk="0" hangingPunct="1">
        <a:lnSpc>
          <a:spcPct val="120000"/>
        </a:lnSpc>
        <a:spcBef>
          <a:spcPts val="667"/>
        </a:spcBef>
        <a:buClr>
          <a:schemeClr val="accent2"/>
        </a:buClr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0048" indent="-228011" algn="l" defTabSz="1088556" rtl="0" eaLnBrk="1" latinLnBrk="0" hangingPunct="1">
        <a:spcBef>
          <a:spcPts val="667"/>
        </a:spcBef>
        <a:buClr>
          <a:schemeClr val="accent2"/>
        </a:buClr>
        <a:buFont typeface="Wingdings" pitchFamily="2" charset="2"/>
        <a:buChar char="§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4" indent="168008" algn="l" defTabSz="1088556" rtl="0" eaLnBrk="1" latinLnBrk="0" hangingPunct="1">
        <a:spcBef>
          <a:spcPct val="20000"/>
        </a:spcBef>
        <a:buFontTx/>
        <a:buBlip>
          <a:blip r:embed="rId40"/>
        </a:buBlip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530" indent="-272139" algn="l" defTabSz="10885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669" indent="0" algn="l" defTabSz="1088556" rtl="0" eaLnBrk="1" latinLnBrk="0" hangingPunct="1">
        <a:spcBef>
          <a:spcPct val="20000"/>
        </a:spcBef>
        <a:buFont typeface="Arial" panose="020B0604020202020204" pitchFamily="34" charset="0"/>
        <a:buNone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2085" indent="-272139" algn="l" defTabSz="10885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364" indent="-272139" algn="l" defTabSz="10885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544278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88556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632834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177112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2721391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6pPr>
      <a:lvl7pPr marL="3265669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7pPr>
      <a:lvl8pPr marL="3809946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4354225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thearea.org/area-research-agenda/barriers-to-adoption-of-ar-assisted-inspection-for-quality-and-compliance/" TargetMode="Externa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1332" y="1029575"/>
            <a:ext cx="531104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mbria"/>
              </a:rPr>
              <a:t>Barriers to Adoption of Real Time AR-assisted Inspection for Quality and Compliance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mbria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6690166" y="1158082"/>
            <a:ext cx="5393804" cy="62442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1" indent="0" algn="l" defTabSz="609585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Category: Market Research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25C937-B0EC-4C50-BC46-5369054C027F}"/>
              </a:ext>
            </a:extLst>
          </p:cNvPr>
          <p:cNvSpPr txBox="1"/>
          <p:nvPr/>
        </p:nvSpPr>
        <p:spPr>
          <a:xfrm>
            <a:off x="405389" y="327084"/>
            <a:ext cx="364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+mn-cs"/>
              </a:rPr>
              <a:t>3</a:t>
            </a:r>
            <a:endParaRPr kumimoji="0" lang="en-US" sz="2000" b="0" i="0" u="none" strike="noStrike" kern="1200" cap="none" spc="-2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mbria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3FB9E5-B505-FA44-834F-AE60AB7F607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98A54D-4565-014F-B026-C9E10277AF90}" type="slidenum">
              <a:rPr kumimoji="0" lang="en-US" altLang="en-US" sz="1333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ＭＳ Ｐゴシック" charset="0"/>
              </a:rPr>
              <a:pPr marL="0" marR="0" lvl="0" indent="0" algn="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3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949947-E0AD-8F4B-86EC-668CC2E4BC6A}"/>
              </a:ext>
            </a:extLst>
          </p:cNvPr>
          <p:cNvSpPr txBox="1"/>
          <p:nvPr/>
        </p:nvSpPr>
        <p:spPr>
          <a:xfrm>
            <a:off x="7245752" y="2592729"/>
            <a:ext cx="4537276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Most Relevant Research Agenda topic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  <a:hlinkClick r:id="rId2"/>
              </a:rPr>
              <a:t>https://thearea.org/area-research-agenda/barriers-to-adoption-of-ar-assisted-inspection-for-quality-and-compliance/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6786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5025F839-9761-D34C-BC0A-CEA2A9BE0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GB" altLang="en-US" dirty="0">
                <a:solidFill>
                  <a:srgbClr val="196674"/>
                </a:solidFill>
                <a:latin typeface="Calibri"/>
                <a:cs typeface="Cambria"/>
              </a:rPr>
              <a:t>Current Situation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6D946BE-B48C-2D49-930D-A079DEF055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62500" lnSpcReduction="20000"/>
          </a:bodyPr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C025CB2-D4D6-214D-9CA0-65A9170CFD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There are more use cases for AR in enterprise than can be meaningfully compiled in detail, however, there are key requirements, patterns/characteristics of use cases that can be generalized as use case categories</a:t>
            </a:r>
          </a:p>
          <a:p>
            <a:r>
              <a:rPr lang="en-US" b="1" dirty="0"/>
              <a:t>AR-assisted inspection is a use case</a:t>
            </a:r>
            <a:r>
              <a:rPr lang="en-US" dirty="0"/>
              <a:t> category that has </a:t>
            </a:r>
            <a:r>
              <a:rPr lang="en-US" b="1" dirty="0"/>
              <a:t>great potential </a:t>
            </a:r>
            <a:r>
              <a:rPr lang="en-US" dirty="0"/>
              <a:t>for ROI across all industries but </a:t>
            </a:r>
            <a:r>
              <a:rPr lang="en-US" b="1" dirty="0"/>
              <a:t>rarely documented/publicized</a:t>
            </a:r>
          </a:p>
          <a:p>
            <a:r>
              <a:rPr lang="en-US" dirty="0"/>
              <a:t>Inspection use cases are not as widely implemented as step-by-step instruction delivery (task guidance), remote assistance and training</a:t>
            </a:r>
          </a:p>
          <a:p>
            <a:r>
              <a:rPr lang="en-US" dirty="0"/>
              <a:t>Companies with AR deployments in the more popular AR use case categories could </a:t>
            </a:r>
            <a:r>
              <a:rPr lang="en-US" b="1" dirty="0"/>
              <a:t>increase their ROI on AR </a:t>
            </a:r>
            <a:r>
              <a:rPr lang="en-US" dirty="0"/>
              <a:t>if they were to expand their support for AR-assisted inspections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98A54D-4565-014F-B026-C9E10277AF90}" type="slidenum"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rPr>
              <a:pPr marL="0" marR="0" lvl="0" indent="0" algn="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59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5025F839-9761-D34C-BC0A-CEA2A9BE0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GB" altLang="en-US" dirty="0">
                <a:solidFill>
                  <a:srgbClr val="196674"/>
                </a:solidFill>
                <a:latin typeface="Calibri"/>
                <a:cs typeface="Cambria"/>
              </a:rPr>
              <a:t>Problems this research would address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6D946BE-B48C-2D49-930D-A079DEF055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62500" lnSpcReduction="20000"/>
          </a:bodyPr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C025CB2-D4D6-214D-9CA0-65A9170CFD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2412" y="1892301"/>
            <a:ext cx="10826904" cy="493198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This project will identify </a:t>
            </a:r>
            <a:r>
              <a:rPr lang="en-US" b="1" dirty="0"/>
              <a:t>features, KPIs and requirements </a:t>
            </a:r>
            <a:r>
              <a:rPr lang="en-US" dirty="0"/>
              <a:t>for AR-assisted inspection use cases</a:t>
            </a:r>
          </a:p>
          <a:p>
            <a:r>
              <a:rPr lang="en-US" dirty="0"/>
              <a:t>AREA members will have greater insights into the inspections use cases (within the category), the industries that perform inspections before work continues, and/or where there are requirements for inspections to be documented</a:t>
            </a:r>
          </a:p>
          <a:p>
            <a:r>
              <a:rPr lang="en-US" dirty="0"/>
              <a:t>Providers can </a:t>
            </a:r>
            <a:r>
              <a:rPr lang="en-US" b="1" dirty="0"/>
              <a:t>tailor their offerings </a:t>
            </a:r>
            <a:r>
              <a:rPr lang="en-US" dirty="0"/>
              <a:t>to specifically address inspection use cases</a:t>
            </a:r>
          </a:p>
          <a:p>
            <a:r>
              <a:rPr lang="en-US" dirty="0"/>
              <a:t>AR managers in enterprises that are deploying AR for other use cases will have deeper understanding of </a:t>
            </a:r>
            <a:r>
              <a:rPr lang="en-US" b="1" dirty="0"/>
              <a:t>opportunities and barriers </a:t>
            </a:r>
            <a:r>
              <a:rPr lang="en-US" dirty="0"/>
              <a:t>to implementation of AR-assisted inspection use cases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98A54D-4565-014F-B026-C9E10277AF90}" type="slidenum"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rPr>
              <a:pPr marL="0" marR="0" lvl="0" indent="0" algn="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86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5025F839-9761-D34C-BC0A-CEA2A9BE0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GB" altLang="en-US" dirty="0">
                <a:solidFill>
                  <a:srgbClr val="196674"/>
                </a:solidFill>
                <a:latin typeface="Calibri"/>
                <a:cs typeface="Cambria"/>
              </a:rPr>
              <a:t>Possible questions this research will answer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6D946BE-B48C-2D49-930D-A079DEF055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62500" lnSpcReduction="20000"/>
          </a:bodyPr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C025CB2-D4D6-214D-9CA0-65A9170CFD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2412" y="1892301"/>
            <a:ext cx="10826904" cy="4931986"/>
          </a:xfrm>
        </p:spPr>
        <p:txBody>
          <a:bodyPr>
            <a:normAutofit/>
          </a:bodyPr>
          <a:lstStyle/>
          <a:p>
            <a:r>
              <a:rPr lang="en-US" dirty="0"/>
              <a:t>What is the state of the art? Where (companies, industries, </a:t>
            </a:r>
            <a:r>
              <a:rPr lang="en-US" dirty="0" err="1"/>
              <a:t>etc</a:t>
            </a:r>
            <a:r>
              <a:rPr lang="en-US" dirty="0"/>
              <a:t>) are AR-assisted inspection use cases currently implemented?</a:t>
            </a:r>
          </a:p>
          <a:p>
            <a:r>
              <a:rPr lang="en-US" dirty="0"/>
              <a:t>Based on state of the art, what are the feature patterns, KPIs and requirements for AR-assisted inspection use cases?</a:t>
            </a:r>
          </a:p>
          <a:p>
            <a:r>
              <a:rPr lang="en-US" dirty="0"/>
              <a:t>Who are the typical stakeholders that need to be educated and “on-board” for introduction and adoption of AR-assisted inspection?</a:t>
            </a:r>
          </a:p>
          <a:p>
            <a:r>
              <a:rPr lang="en-US" dirty="0"/>
              <a:t>What other components need to be in place for the AR-assisted inspection?</a:t>
            </a:r>
          </a:p>
          <a:p>
            <a:r>
              <a:rPr lang="en-US" dirty="0"/>
              <a:t>What are the key barriers for adoption of AR-assisted inspection and what are some of the strategies that have been shown to overcome these barriers?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98A54D-4565-014F-B026-C9E10277AF90}" type="slidenum"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rPr>
              <a:pPr marL="0" marR="0" lvl="0" indent="0" algn="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251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5025F839-9761-D34C-BC0A-CEA2A9BE0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GB" altLang="en-US" dirty="0">
                <a:solidFill>
                  <a:srgbClr val="196674"/>
                </a:solidFill>
                <a:latin typeface="Calibri"/>
                <a:cs typeface="Cambria"/>
              </a:rPr>
              <a:t>Whose problems will this project address?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6D946BE-B48C-2D49-930D-A079DEF055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62500" lnSpcReduction="20000"/>
          </a:bodyPr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C025CB2-D4D6-214D-9CA0-65A9170CFD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2412" y="1892301"/>
            <a:ext cx="10826904" cy="4931986"/>
          </a:xfrm>
        </p:spPr>
        <p:txBody>
          <a:bodyPr>
            <a:normAutofit lnSpcReduction="10000"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AR Technology Providers</a:t>
            </a:r>
            <a:r>
              <a:rPr lang="en-US" dirty="0"/>
              <a:t> would</a:t>
            </a:r>
          </a:p>
          <a:p>
            <a:pPr lvl="1"/>
            <a:r>
              <a:rPr lang="en-US" dirty="0"/>
              <a:t>Gain insights into AR-assisted inspection use case category requirements and</a:t>
            </a:r>
          </a:p>
          <a:p>
            <a:pPr lvl="1"/>
            <a:r>
              <a:rPr lang="en-US" dirty="0"/>
              <a:t>Be able to address stakeholders, provide ROI estimates and other information to reduce barriers to adoption of AR-assisted inspection</a:t>
            </a:r>
          </a:p>
          <a:p>
            <a:r>
              <a:rPr lang="en-US" i="1" dirty="0">
                <a:solidFill>
                  <a:srgbClr val="FF0000"/>
                </a:solidFill>
              </a:rPr>
              <a:t>Enterprise AR customers </a:t>
            </a:r>
            <a:r>
              <a:rPr lang="en-US" dirty="0"/>
              <a:t>would </a:t>
            </a:r>
          </a:p>
          <a:p>
            <a:pPr lvl="1"/>
            <a:r>
              <a:rPr lang="en-US" dirty="0"/>
              <a:t>More effectively transfer or adapt existing AR procedures and technologies from existing use cases to AR-assisted inspection</a:t>
            </a:r>
          </a:p>
          <a:p>
            <a:pPr lvl="1"/>
            <a:r>
              <a:rPr lang="en-US" dirty="0"/>
              <a:t>Increase use case categories which leverage their infrastructure investments and knowledge about AR implementation (increase AR ROI)</a:t>
            </a:r>
          </a:p>
          <a:p>
            <a:pPr lvl="1"/>
            <a:r>
              <a:rPr lang="en-US" dirty="0"/>
              <a:t>Reduce time and costs of existing inspection processes, increase compliance and ability to document compliance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98A54D-4565-014F-B026-C9E10277AF90}" type="slidenum"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rPr>
              <a:pPr marL="0" marR="0" lvl="0" indent="0" algn="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61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5025F839-9761-D34C-BC0A-CEA2A9BE0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GB" altLang="en-US" dirty="0">
                <a:solidFill>
                  <a:srgbClr val="196674"/>
                </a:solidFill>
                <a:latin typeface="Calibri"/>
                <a:cs typeface="Cambria"/>
              </a:rPr>
              <a:t>How would this research be conducted?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6D946BE-B48C-2D49-930D-A079DEF055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62500" lnSpcReduction="20000"/>
          </a:bodyPr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C025CB2-D4D6-214D-9CA0-65A9170CFD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2412" y="1892301"/>
            <a:ext cx="10826904" cy="4931986"/>
          </a:xfrm>
        </p:spPr>
        <p:txBody>
          <a:bodyPr>
            <a:normAutofit/>
          </a:bodyPr>
          <a:lstStyle/>
          <a:p>
            <a:r>
              <a:rPr lang="en-US" dirty="0"/>
              <a:t>Desk research to identify </a:t>
            </a:r>
          </a:p>
          <a:p>
            <a:pPr lvl="1"/>
            <a:r>
              <a:rPr lang="en-US" dirty="0"/>
              <a:t>Any products or services designed for technology-assisted (or AR-assisted) inspection</a:t>
            </a:r>
          </a:p>
          <a:p>
            <a:pPr lvl="1"/>
            <a:r>
              <a:rPr lang="en-US" dirty="0"/>
              <a:t>Any customers currently implementing these use cases</a:t>
            </a:r>
          </a:p>
          <a:p>
            <a:pPr lvl="1"/>
            <a:r>
              <a:rPr lang="en-US" dirty="0"/>
              <a:t>Gaps in knowledge</a:t>
            </a:r>
          </a:p>
          <a:p>
            <a:r>
              <a:rPr lang="en-US" dirty="0"/>
              <a:t>Primary research with subject matter experts and inspectors</a:t>
            </a:r>
          </a:p>
          <a:p>
            <a:pPr lvl="1"/>
            <a:r>
              <a:rPr lang="en-US" dirty="0"/>
              <a:t>Interviews </a:t>
            </a:r>
          </a:p>
          <a:p>
            <a:pPr lvl="1"/>
            <a:r>
              <a:rPr lang="en-US" dirty="0"/>
              <a:t>Surveys</a:t>
            </a:r>
          </a:p>
          <a:p>
            <a:r>
              <a:rPr lang="en-US" dirty="0"/>
              <a:t>Analysis of data and compile trends about drivers and barriers</a:t>
            </a:r>
          </a:p>
          <a:p>
            <a:r>
              <a:rPr lang="en-US" dirty="0"/>
              <a:t>Prepare a report and set of recommendations to overcome barriers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98A54D-4565-014F-B026-C9E10277AF90}" type="slidenum"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rPr>
              <a:pPr marL="0" marR="0" lvl="0" indent="0" algn="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47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5025F839-9761-D34C-BC0A-CEA2A9BE0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GB" altLang="en-US" dirty="0">
                <a:solidFill>
                  <a:srgbClr val="196674"/>
                </a:solidFill>
                <a:latin typeface="Calibri"/>
                <a:cs typeface="Cambria"/>
              </a:rPr>
              <a:t>Deliverables of this project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6D946BE-B48C-2D49-930D-A079DEF055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62500" lnSpcReduction="20000"/>
          </a:bodyPr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C025CB2-D4D6-214D-9CA0-65A9170CFD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2412" y="1892301"/>
            <a:ext cx="10826904" cy="493198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research provider selected for this project will already have a deep familiarity with inspection. The research team will provide:</a:t>
            </a:r>
          </a:p>
          <a:p>
            <a:r>
              <a:rPr lang="en-US" dirty="0"/>
              <a:t>Report documenting</a:t>
            </a:r>
          </a:p>
          <a:p>
            <a:pPr lvl="1"/>
            <a:r>
              <a:rPr lang="en-US" dirty="0"/>
              <a:t>Features, KPIs and requirements for AR-assisted inspection use cases</a:t>
            </a:r>
          </a:p>
          <a:p>
            <a:pPr lvl="1"/>
            <a:r>
              <a:rPr lang="en-US" dirty="0"/>
              <a:t>Barriers to adoption of inspection use cases and how to identify/rank</a:t>
            </a:r>
          </a:p>
          <a:p>
            <a:pPr lvl="1"/>
            <a:r>
              <a:rPr lang="en-US" dirty="0"/>
              <a:t>Recommendations for overcoming barriers to adoption</a:t>
            </a:r>
          </a:p>
          <a:p>
            <a:r>
              <a:rPr lang="en-US" dirty="0"/>
              <a:t>An interactive tool to assist with </a:t>
            </a:r>
          </a:p>
          <a:p>
            <a:pPr lvl="1"/>
            <a:r>
              <a:rPr lang="en-US" dirty="0"/>
              <a:t>Capture of pre-AR metrics (KPIs) to measure </a:t>
            </a:r>
          </a:p>
          <a:p>
            <a:pPr lvl="1"/>
            <a:r>
              <a:rPr lang="en-US" dirty="0"/>
              <a:t>Calculating ROI of AR-assisted inspection use cases</a:t>
            </a:r>
          </a:p>
          <a:p>
            <a:r>
              <a:rPr lang="en-US" dirty="0"/>
              <a:t>A webinar and executive summary for public audiences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98A54D-4565-014F-B026-C9E10277AF90}" type="slidenum"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rPr>
              <a:pPr marL="0" marR="0" lvl="0" indent="0" algn="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471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Master Slide">
  <a:themeElements>
    <a:clrScheme name="Custom 880">
      <a:dk1>
        <a:sysClr val="windowText" lastClr="000000"/>
      </a:dk1>
      <a:lt1>
        <a:sysClr val="window" lastClr="FFFFFF"/>
      </a:lt1>
      <a:dk2>
        <a:srgbClr val="28272A"/>
      </a:dk2>
      <a:lt2>
        <a:srgbClr val="F2F2F2"/>
      </a:lt2>
      <a:accent1>
        <a:srgbClr val="0A3A4A"/>
      </a:accent1>
      <a:accent2>
        <a:srgbClr val="196674"/>
      </a:accent2>
      <a:accent3>
        <a:srgbClr val="33A6B2"/>
      </a:accent3>
      <a:accent4>
        <a:srgbClr val="808284"/>
      </a:accent4>
      <a:accent5>
        <a:srgbClr val="9AC836"/>
      </a:accent5>
      <a:accent6>
        <a:srgbClr val="D0E64B"/>
      </a:accent6>
      <a:hlink>
        <a:srgbClr val="021127"/>
      </a:hlink>
      <a:folHlink>
        <a:srgbClr val="000000"/>
      </a:folHlink>
    </a:clrScheme>
    <a:fontScheme name="Custom 749">
      <a:majorFont>
        <a:latin typeface="Arial"/>
        <a:ea typeface="Spica Neue Light"/>
        <a:cs typeface=""/>
      </a:majorFont>
      <a:minorFont>
        <a:latin typeface="Arial"/>
        <a:ea typeface="Spica Neu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  <a:prstDash val="sysDot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kumimoji="1">
            <a:solidFill>
              <a:schemeClr val="accent6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2"/>
          </a:solidFill>
          <a:prstDash val="sysDot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REA PPT Template Sept 11 1 PM CET" id="{4B941912-EDB1-CB4E-A7BA-0147F7E5039E}" vid="{13A264CC-B2DD-9E46-B55F-A3ADCEEBE82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602</Words>
  <Application>Microsoft Office PowerPoint</Application>
  <PresentationFormat>Widescreen</PresentationFormat>
  <Paragraphs>57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Calibri</vt:lpstr>
      <vt:lpstr>Helvetica</vt:lpstr>
      <vt:lpstr>Muli</vt:lpstr>
      <vt:lpstr>Muli Regular</vt:lpstr>
      <vt:lpstr>Myriad Pro</vt:lpstr>
      <vt:lpstr>Verdana</vt:lpstr>
      <vt:lpstr>Wingdings</vt:lpstr>
      <vt:lpstr>Wingdings 2</vt:lpstr>
      <vt:lpstr>Master Slide</vt:lpstr>
      <vt:lpstr>PowerPoint Presentation</vt:lpstr>
      <vt:lpstr>Current Situation</vt:lpstr>
      <vt:lpstr>Problems this research would address</vt:lpstr>
      <vt:lpstr>Possible questions this research will answer</vt:lpstr>
      <vt:lpstr>Whose problems will this project address?</vt:lpstr>
      <vt:lpstr>How would this research be conducted?</vt:lpstr>
      <vt:lpstr>Deliverables of this project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Sage</dc:creator>
  <cp:lastModifiedBy>Mark Sage</cp:lastModifiedBy>
  <cp:revision>1</cp:revision>
  <dcterms:created xsi:type="dcterms:W3CDTF">2021-09-24T08:01:52Z</dcterms:created>
  <dcterms:modified xsi:type="dcterms:W3CDTF">2021-09-24T08:02:13Z</dcterms:modified>
</cp:coreProperties>
</file>